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77" r:id="rId13"/>
    <p:sldId id="267" r:id="rId14"/>
    <p:sldId id="269" r:id="rId15"/>
    <p:sldId id="268" r:id="rId16"/>
    <p:sldId id="271" r:id="rId17"/>
    <p:sldId id="276" r:id="rId18"/>
    <p:sldId id="272" r:id="rId19"/>
    <p:sldId id="273" r:id="rId20"/>
    <p:sldId id="274" r:id="rId21"/>
    <p:sldId id="275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E1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B81F66-521D-41D6-952D-5585ABD4BF8C}" v="1034" dt="2022-01-26T21:57:20.1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89831" autoAdjust="0"/>
  </p:normalViewPr>
  <p:slideViewPr>
    <p:cSldViewPr snapToGrid="0">
      <p:cViewPr varScale="1">
        <p:scale>
          <a:sx n="92" d="100"/>
          <a:sy n="92" d="100"/>
        </p:scale>
        <p:origin x="201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menic Wamig" userId="898d1a03ea5e3184" providerId="LiveId" clId="{5BB81F66-521D-41D6-952D-5585ABD4BF8C}"/>
    <pc:docChg chg="undo custSel addSld delSld modSld sldOrd modMainMaster">
      <pc:chgData name="Domenic Wamig" userId="898d1a03ea5e3184" providerId="LiveId" clId="{5BB81F66-521D-41D6-952D-5585ABD4BF8C}" dt="2022-01-26T21:57:20.150" v="4744" actId="20577"/>
      <pc:docMkLst>
        <pc:docMk/>
      </pc:docMkLst>
      <pc:sldChg chg="addSp delSp modSp add del mod ord">
        <pc:chgData name="Domenic Wamig" userId="898d1a03ea5e3184" providerId="LiveId" clId="{5BB81F66-521D-41D6-952D-5585ABD4BF8C}" dt="2022-01-26T08:56:41.525" v="564" actId="478"/>
        <pc:sldMkLst>
          <pc:docMk/>
          <pc:sldMk cId="1526260620" sldId="256"/>
        </pc:sldMkLst>
        <pc:spChg chg="del">
          <ac:chgData name="Domenic Wamig" userId="898d1a03ea5e3184" providerId="LiveId" clId="{5BB81F66-521D-41D6-952D-5585ABD4BF8C}" dt="2022-01-26T08:27:54.144" v="20" actId="478"/>
          <ac:spMkLst>
            <pc:docMk/>
            <pc:sldMk cId="1526260620" sldId="256"/>
            <ac:spMk id="2" creationId="{615AF6FE-B6A8-4703-B95F-FBD5626F6A74}"/>
          </ac:spMkLst>
        </pc:spChg>
        <pc:spChg chg="del">
          <ac:chgData name="Domenic Wamig" userId="898d1a03ea5e3184" providerId="LiveId" clId="{5BB81F66-521D-41D6-952D-5585ABD4BF8C}" dt="2022-01-26T08:27:55.043" v="21" actId="478"/>
          <ac:spMkLst>
            <pc:docMk/>
            <pc:sldMk cId="1526260620" sldId="256"/>
            <ac:spMk id="3" creationId="{3711C0AA-790B-4057-8837-E09F96EC893D}"/>
          </ac:spMkLst>
        </pc:spChg>
        <pc:spChg chg="add del mod">
          <ac:chgData name="Domenic Wamig" userId="898d1a03ea5e3184" providerId="LiveId" clId="{5BB81F66-521D-41D6-952D-5585ABD4BF8C}" dt="2022-01-26T08:28:36.092" v="26"/>
          <ac:spMkLst>
            <pc:docMk/>
            <pc:sldMk cId="1526260620" sldId="256"/>
            <ac:spMk id="4" creationId="{9B67F14C-2EFB-4F93-B3AB-B5464A3DC8B0}"/>
          </ac:spMkLst>
        </pc:spChg>
        <pc:picChg chg="add del mod">
          <ac:chgData name="Domenic Wamig" userId="898d1a03ea5e3184" providerId="LiveId" clId="{5BB81F66-521D-41D6-952D-5585ABD4BF8C}" dt="2022-01-26T08:56:41.525" v="564" actId="478"/>
          <ac:picMkLst>
            <pc:docMk/>
            <pc:sldMk cId="1526260620" sldId="256"/>
            <ac:picMk id="6" creationId="{39604BA0-C3AB-4196-931D-4AD05EC9E9E6}"/>
          </ac:picMkLst>
        </pc:picChg>
      </pc:sldChg>
      <pc:sldChg chg="addSp delSp modSp new mod">
        <pc:chgData name="Domenic Wamig" userId="898d1a03ea5e3184" providerId="LiveId" clId="{5BB81F66-521D-41D6-952D-5585ABD4BF8C}" dt="2022-01-26T18:03:34.624" v="3524" actId="20577"/>
        <pc:sldMkLst>
          <pc:docMk/>
          <pc:sldMk cId="1914694432" sldId="257"/>
        </pc:sldMkLst>
        <pc:spChg chg="mod">
          <ac:chgData name="Domenic Wamig" userId="898d1a03ea5e3184" providerId="LiveId" clId="{5BB81F66-521D-41D6-952D-5585ABD4BF8C}" dt="2022-01-26T08:51:38.990" v="506" actId="207"/>
          <ac:spMkLst>
            <pc:docMk/>
            <pc:sldMk cId="1914694432" sldId="257"/>
            <ac:spMk id="2" creationId="{C73FD5AE-A142-480F-9383-2DDDA6D6B914}"/>
          </ac:spMkLst>
        </pc:spChg>
        <pc:spChg chg="del">
          <ac:chgData name="Domenic Wamig" userId="898d1a03ea5e3184" providerId="LiveId" clId="{5BB81F66-521D-41D6-952D-5585ABD4BF8C}" dt="2022-01-26T08:37:23.679" v="69" actId="478"/>
          <ac:spMkLst>
            <pc:docMk/>
            <pc:sldMk cId="1914694432" sldId="257"/>
            <ac:spMk id="3" creationId="{72B0404F-40D6-466B-8BDA-7A13AF5C228E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15" creationId="{B4173436-05CC-40CD-823D-4351C22998AB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16" creationId="{C0CFF504-4049-4B33-8B79-3CC2AC3518C9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17" creationId="{028AD11D-A60F-4167-89FF-AF272D4AA24E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18" creationId="{ABF5F595-A2C3-4B34-B083-68ABB114A4DE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19" creationId="{0C684649-0E6E-4F9D-A61C-FED70FB99332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20" creationId="{0A7F9DCD-6DFA-4915-BBF3-AF0FA042801A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21" creationId="{E18EF795-C380-4EC8-BDC2-2686E9711C5F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22" creationId="{077A283F-A7C8-4BF7-ADEE-ACA986A8B7F3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23" creationId="{3898C67E-2527-408C-BAF6-7CA640503B2C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24" creationId="{FA881306-B90F-412B-9467-DAAAD3276B4A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25" creationId="{9E26339C-5E1F-4958-8FB5-19AEDCD8C544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26" creationId="{AABB91B3-AFDD-4823-A346-E35F1AA91A93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27" creationId="{D995A330-8E75-4FCB-AA5B-77C3723F26B1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28" creationId="{7B94BB32-C104-4BAE-90B7-8B1CB142AAAB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29" creationId="{E07E53D3-6450-4ABB-9150-679FC9E77A0D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30" creationId="{1DA05774-1945-41CC-B17A-D0C6A303F885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31" creationId="{24C10BA8-0C7F-4E7B-B96C-4B28347CD286}"/>
          </ac:spMkLst>
        </pc:spChg>
        <pc:spChg chg="add mod">
          <ac:chgData name="Domenic Wamig" userId="898d1a03ea5e3184" providerId="LiveId" clId="{5BB81F66-521D-41D6-952D-5585ABD4BF8C}" dt="2022-01-26T08:37:22.060" v="68"/>
          <ac:spMkLst>
            <pc:docMk/>
            <pc:sldMk cId="1914694432" sldId="257"/>
            <ac:spMk id="32" creationId="{F985C0EB-32D1-4745-A945-F2036E1E3AE0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33" creationId="{2F727FD4-501C-4FE0-8FAC-56E742A2BF20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34" creationId="{CE1C710A-88DD-4E24-8254-40D6C10B9B44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36" creationId="{56A50651-46DB-4687-8659-E394E399F7B4}"/>
          </ac:spMkLst>
        </pc:spChg>
        <pc:spChg chg="add mod">
          <ac:chgData name="Domenic Wamig" userId="898d1a03ea5e3184" providerId="LiveId" clId="{5BB81F66-521D-41D6-952D-5585ABD4BF8C}" dt="2022-01-26T09:57:02.822" v="1066" actId="20577"/>
          <ac:spMkLst>
            <pc:docMk/>
            <pc:sldMk cId="1914694432" sldId="257"/>
            <ac:spMk id="37" creationId="{6C5D6AF4-62A6-4902-9C10-0C150406ED5A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38" creationId="{F238CCD3-CB20-4C1A-9FF8-BF9C691FC9AF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39" creationId="{8CD345B3-7B15-4116-BBC2-18BFC2B825F4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41" creationId="{358F1939-C829-4FFC-B93C-C01BE01FBA93}"/>
          </ac:spMkLst>
        </pc:spChg>
        <pc:spChg chg="add mod">
          <ac:chgData name="Domenic Wamig" userId="898d1a03ea5e3184" providerId="LiveId" clId="{5BB81F66-521D-41D6-952D-5585ABD4BF8C}" dt="2022-01-26T18:02:44.097" v="3462" actId="20577"/>
          <ac:spMkLst>
            <pc:docMk/>
            <pc:sldMk cId="1914694432" sldId="257"/>
            <ac:spMk id="42" creationId="{15C49F91-EFF8-4B8B-ACAF-B6F7A8166912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43" creationId="{F1678FD3-3AC2-4AD2-B53B-5819CC63E517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44" creationId="{0971A56C-79EA-4793-AC6C-E12B57BB8476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46" creationId="{73C28303-6442-4D12-A998-CB013574A12B}"/>
          </ac:spMkLst>
        </pc:spChg>
        <pc:spChg chg="add mod">
          <ac:chgData name="Domenic Wamig" userId="898d1a03ea5e3184" providerId="LiveId" clId="{5BB81F66-521D-41D6-952D-5585ABD4BF8C}" dt="2022-01-26T18:03:34.624" v="3524" actId="20577"/>
          <ac:spMkLst>
            <pc:docMk/>
            <pc:sldMk cId="1914694432" sldId="257"/>
            <ac:spMk id="47" creationId="{D2EDA4EA-DC4D-4949-A8D4-ADE75731B8FF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48" creationId="{1D4C8AFF-7877-4815-BD96-454F6730FAB9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49" creationId="{505701DB-33A3-4FFC-8FB2-49B72F0663D4}"/>
          </ac:spMkLst>
        </pc:spChg>
        <pc:spChg chg="add mod">
          <ac:chgData name="Domenic Wamig" userId="898d1a03ea5e3184" providerId="LiveId" clId="{5BB81F66-521D-41D6-952D-5585ABD4BF8C}" dt="2022-01-26T10:53:22.618" v="2227" actId="20577"/>
          <ac:spMkLst>
            <pc:docMk/>
            <pc:sldMk cId="1914694432" sldId="257"/>
            <ac:spMk id="51" creationId="{4E25CE5D-1234-4739-B469-2857A15BEC6D}"/>
          </ac:spMkLst>
        </pc:spChg>
        <pc:spChg chg="add mod">
          <ac:chgData name="Domenic Wamig" userId="898d1a03ea5e3184" providerId="LiveId" clId="{5BB81F66-521D-41D6-952D-5585ABD4BF8C}" dt="2022-01-26T08:55:04.161" v="560" actId="2711"/>
          <ac:spMkLst>
            <pc:docMk/>
            <pc:sldMk cId="1914694432" sldId="257"/>
            <ac:spMk id="52" creationId="{2F9E1DDA-7E15-438D-9328-545B90D6026A}"/>
          </ac:spMkLst>
        </pc:spChg>
        <pc:grpChg chg="add mod">
          <ac:chgData name="Domenic Wamig" userId="898d1a03ea5e3184" providerId="LiveId" clId="{5BB81F66-521D-41D6-952D-5585ABD4BF8C}" dt="2022-01-26T08:37:53.326" v="74" actId="1076"/>
          <ac:grpSpMkLst>
            <pc:docMk/>
            <pc:sldMk cId="1914694432" sldId="257"/>
            <ac:grpSpMk id="7" creationId="{558A3AC3-6E66-4E3D-B179-036D0587728B}"/>
          </ac:grpSpMkLst>
        </pc:grpChg>
        <pc:grpChg chg="add mod">
          <ac:chgData name="Domenic Wamig" userId="898d1a03ea5e3184" providerId="LiveId" clId="{5BB81F66-521D-41D6-952D-5585ABD4BF8C}" dt="2022-01-26T08:37:53.326" v="74" actId="1076"/>
          <ac:grpSpMkLst>
            <pc:docMk/>
            <pc:sldMk cId="1914694432" sldId="257"/>
            <ac:grpSpMk id="8" creationId="{C512E153-7AD5-47FF-8360-A3422C39AA10}"/>
          </ac:grpSpMkLst>
        </pc:grpChg>
        <pc:grpChg chg="add mod">
          <ac:chgData name="Domenic Wamig" userId="898d1a03ea5e3184" providerId="LiveId" clId="{5BB81F66-521D-41D6-952D-5585ABD4BF8C}" dt="2022-01-26T08:37:53.326" v="74" actId="1076"/>
          <ac:grpSpMkLst>
            <pc:docMk/>
            <pc:sldMk cId="1914694432" sldId="257"/>
            <ac:grpSpMk id="9" creationId="{CF905C8B-07FB-49BE-84EE-850040814ECD}"/>
          </ac:grpSpMkLst>
        </pc:grpChg>
        <pc:grpChg chg="add mod">
          <ac:chgData name="Domenic Wamig" userId="898d1a03ea5e3184" providerId="LiveId" clId="{5BB81F66-521D-41D6-952D-5585ABD4BF8C}" dt="2022-01-26T08:37:53.326" v="74" actId="1076"/>
          <ac:grpSpMkLst>
            <pc:docMk/>
            <pc:sldMk cId="1914694432" sldId="257"/>
            <ac:grpSpMk id="10" creationId="{DD172354-503F-452A-9D29-90E35C07B1BA}"/>
          </ac:grpSpMkLst>
        </pc:grpChg>
        <pc:grpChg chg="add del mod">
          <ac:chgData name="Domenic Wamig" userId="898d1a03ea5e3184" providerId="LiveId" clId="{5BB81F66-521D-41D6-952D-5585ABD4BF8C}" dt="2022-01-26T08:47:59.375" v="474" actId="478"/>
          <ac:grpSpMkLst>
            <pc:docMk/>
            <pc:sldMk cId="1914694432" sldId="257"/>
            <ac:grpSpMk id="11" creationId="{0789BFF1-9F58-41B1-BB25-85552870957A}"/>
          </ac:grpSpMkLst>
        </pc:grpChg>
        <pc:grpChg chg="add del mod">
          <ac:chgData name="Domenic Wamig" userId="898d1a03ea5e3184" providerId="LiveId" clId="{5BB81F66-521D-41D6-952D-5585ABD4BF8C}" dt="2022-01-26T08:48:00.878" v="475" actId="478"/>
          <ac:grpSpMkLst>
            <pc:docMk/>
            <pc:sldMk cId="1914694432" sldId="257"/>
            <ac:grpSpMk id="12" creationId="{9B1FF6A2-D2C9-458F-B735-8F9A322D1D5A}"/>
          </ac:grpSpMkLst>
        </pc:grpChg>
        <pc:grpChg chg="add del mod">
          <ac:chgData name="Domenic Wamig" userId="898d1a03ea5e3184" providerId="LiveId" clId="{5BB81F66-521D-41D6-952D-5585ABD4BF8C}" dt="2022-01-26T08:46:32.714" v="467" actId="478"/>
          <ac:grpSpMkLst>
            <pc:docMk/>
            <pc:sldMk cId="1914694432" sldId="257"/>
            <ac:grpSpMk id="13" creationId="{40C13579-EA51-481E-B614-63B8CF99BCC8}"/>
          </ac:grpSpMkLst>
        </pc:grpChg>
        <pc:grpChg chg="add del mod">
          <ac:chgData name="Domenic Wamig" userId="898d1a03ea5e3184" providerId="LiveId" clId="{5BB81F66-521D-41D6-952D-5585ABD4BF8C}" dt="2022-01-26T08:45:31.164" v="460" actId="478"/>
          <ac:grpSpMkLst>
            <pc:docMk/>
            <pc:sldMk cId="1914694432" sldId="257"/>
            <ac:grpSpMk id="14" creationId="{F3A0C896-231F-424F-B029-81D5D33ABC64}"/>
          </ac:grpSpMkLst>
        </pc:grpChg>
        <pc:grpChg chg="add mod">
          <ac:chgData name="Domenic Wamig" userId="898d1a03ea5e3184" providerId="LiveId" clId="{5BB81F66-521D-41D6-952D-5585ABD4BF8C}" dt="2022-01-26T08:37:22.060" v="68"/>
          <ac:grpSpMkLst>
            <pc:docMk/>
            <pc:sldMk cId="1914694432" sldId="257"/>
            <ac:grpSpMk id="35" creationId="{6E1E8053-D80B-4996-8548-B0A59A103171}"/>
          </ac:grpSpMkLst>
        </pc:grpChg>
        <pc:grpChg chg="add mod">
          <ac:chgData name="Domenic Wamig" userId="898d1a03ea5e3184" providerId="LiveId" clId="{5BB81F66-521D-41D6-952D-5585ABD4BF8C}" dt="2022-01-26T08:37:22.060" v="68"/>
          <ac:grpSpMkLst>
            <pc:docMk/>
            <pc:sldMk cId="1914694432" sldId="257"/>
            <ac:grpSpMk id="40" creationId="{EAE06D41-E682-459E-897E-1390F89143A4}"/>
          </ac:grpSpMkLst>
        </pc:grpChg>
        <pc:grpChg chg="add mod">
          <ac:chgData name="Domenic Wamig" userId="898d1a03ea5e3184" providerId="LiveId" clId="{5BB81F66-521D-41D6-952D-5585ABD4BF8C}" dt="2022-01-26T08:37:22.060" v="68"/>
          <ac:grpSpMkLst>
            <pc:docMk/>
            <pc:sldMk cId="1914694432" sldId="257"/>
            <ac:grpSpMk id="45" creationId="{B0600753-ADC5-4A76-BCC2-BD1CD8B026DC}"/>
          </ac:grpSpMkLst>
        </pc:grpChg>
        <pc:grpChg chg="add mod">
          <ac:chgData name="Domenic Wamig" userId="898d1a03ea5e3184" providerId="LiveId" clId="{5BB81F66-521D-41D6-952D-5585ABD4BF8C}" dt="2022-01-26T08:37:22.060" v="68"/>
          <ac:grpSpMkLst>
            <pc:docMk/>
            <pc:sldMk cId="1914694432" sldId="257"/>
            <ac:grpSpMk id="50" creationId="{2EF456EB-4202-4694-9D25-75573A2CD81C}"/>
          </ac:grpSpMkLst>
        </pc:grpChg>
        <pc:picChg chg="add mod">
          <ac:chgData name="Domenic Wamig" userId="898d1a03ea5e3184" providerId="LiveId" clId="{5BB81F66-521D-41D6-952D-5585ABD4BF8C}" dt="2022-01-26T08:50:10.299" v="497" actId="207"/>
          <ac:picMkLst>
            <pc:docMk/>
            <pc:sldMk cId="1914694432" sldId="257"/>
            <ac:picMk id="54" creationId="{7C0E510B-0422-447F-9D14-2C6B2BC51E50}"/>
          </ac:picMkLst>
        </pc:picChg>
        <pc:picChg chg="add mod">
          <ac:chgData name="Domenic Wamig" userId="898d1a03ea5e3184" providerId="LiveId" clId="{5BB81F66-521D-41D6-952D-5585ABD4BF8C}" dt="2022-01-26T08:50:13.228" v="498" actId="207"/>
          <ac:picMkLst>
            <pc:docMk/>
            <pc:sldMk cId="1914694432" sldId="257"/>
            <ac:picMk id="56" creationId="{BF9A6066-F34E-4348-8A3A-AA8976420929}"/>
          </ac:picMkLst>
        </pc:picChg>
        <pc:picChg chg="add mod">
          <ac:chgData name="Domenic Wamig" userId="898d1a03ea5e3184" providerId="LiveId" clId="{5BB81F66-521D-41D6-952D-5585ABD4BF8C}" dt="2022-01-26T08:50:17.905" v="499" actId="207"/>
          <ac:picMkLst>
            <pc:docMk/>
            <pc:sldMk cId="1914694432" sldId="257"/>
            <ac:picMk id="58" creationId="{540BDD81-4F7C-499D-A108-5C790B17E42A}"/>
          </ac:picMkLst>
        </pc:picChg>
        <pc:picChg chg="add mod">
          <ac:chgData name="Domenic Wamig" userId="898d1a03ea5e3184" providerId="LiveId" clId="{5BB81F66-521D-41D6-952D-5585ABD4BF8C}" dt="2022-01-26T08:50:31.841" v="501" actId="1076"/>
          <ac:picMkLst>
            <pc:docMk/>
            <pc:sldMk cId="1914694432" sldId="257"/>
            <ac:picMk id="60" creationId="{D68059EB-E857-4A4C-B7A4-5A2EC0BA20CB}"/>
          </ac:picMkLst>
        </pc:picChg>
      </pc:sldChg>
      <pc:sldChg chg="addSp delSp modSp new del mod ord">
        <pc:chgData name="Domenic Wamig" userId="898d1a03ea5e3184" providerId="LiveId" clId="{5BB81F66-521D-41D6-952D-5585ABD4BF8C}" dt="2022-01-26T08:28:31.982" v="24" actId="47"/>
        <pc:sldMkLst>
          <pc:docMk/>
          <pc:sldMk cId="4048464711" sldId="257"/>
        </pc:sldMkLst>
        <pc:spChg chg="add del">
          <ac:chgData name="Domenic Wamig" userId="898d1a03ea5e3184" providerId="LiveId" clId="{5BB81F66-521D-41D6-952D-5585ABD4BF8C}" dt="2022-01-26T08:27:20.603" v="13" actId="478"/>
          <ac:spMkLst>
            <pc:docMk/>
            <pc:sldMk cId="4048464711" sldId="257"/>
            <ac:spMk id="2" creationId="{9FA4EE56-02E1-463E-9136-2653543F54A9}"/>
          </ac:spMkLst>
        </pc:spChg>
        <pc:spChg chg="add del">
          <ac:chgData name="Domenic Wamig" userId="898d1a03ea5e3184" providerId="LiveId" clId="{5BB81F66-521D-41D6-952D-5585ABD4BF8C}" dt="2022-01-26T08:27:20.293" v="12" actId="478"/>
          <ac:spMkLst>
            <pc:docMk/>
            <pc:sldMk cId="4048464711" sldId="257"/>
            <ac:spMk id="3" creationId="{A2728579-E7A3-4397-ABDC-B48AFD30AD5F}"/>
          </ac:spMkLst>
        </pc:spChg>
        <pc:spChg chg="add del">
          <ac:chgData name="Domenic Wamig" userId="898d1a03ea5e3184" providerId="LiveId" clId="{5BB81F66-521D-41D6-952D-5585ABD4BF8C}" dt="2022-01-26T08:27:20.020" v="11" actId="478"/>
          <ac:spMkLst>
            <pc:docMk/>
            <pc:sldMk cId="4048464711" sldId="257"/>
            <ac:spMk id="4" creationId="{99064960-6966-4BE5-B4F9-582FEBB5C1E0}"/>
          </ac:spMkLst>
        </pc:spChg>
        <pc:picChg chg="add mod">
          <ac:chgData name="Domenic Wamig" userId="898d1a03ea5e3184" providerId="LiveId" clId="{5BB81F66-521D-41D6-952D-5585ABD4BF8C}" dt="2022-01-26T08:27:47.447" v="19" actId="1076"/>
          <ac:picMkLst>
            <pc:docMk/>
            <pc:sldMk cId="4048464711" sldId="257"/>
            <ac:picMk id="6" creationId="{CD1AF69B-6B5D-4D84-B90A-C405827A61F9}"/>
          </ac:picMkLst>
        </pc:picChg>
      </pc:sldChg>
      <pc:sldChg chg="new del ord">
        <pc:chgData name="Domenic Wamig" userId="898d1a03ea5e3184" providerId="LiveId" clId="{5BB81F66-521D-41D6-952D-5585ABD4BF8C}" dt="2022-01-26T08:26:44.729" v="3" actId="47"/>
        <pc:sldMkLst>
          <pc:docMk/>
          <pc:sldMk cId="4089652186" sldId="257"/>
        </pc:sldMkLst>
      </pc:sldChg>
      <pc:sldChg chg="addSp delSp modSp new mod">
        <pc:chgData name="Domenic Wamig" userId="898d1a03ea5e3184" providerId="LiveId" clId="{5BB81F66-521D-41D6-952D-5585ABD4BF8C}" dt="2022-01-26T09:56:56.297" v="1048" actId="20577"/>
        <pc:sldMkLst>
          <pc:docMk/>
          <pc:sldMk cId="3727588139" sldId="258"/>
        </pc:sldMkLst>
        <pc:spChg chg="mod">
          <ac:chgData name="Domenic Wamig" userId="898d1a03ea5e3184" providerId="LiveId" clId="{5BB81F66-521D-41D6-952D-5585ABD4BF8C}" dt="2022-01-26T09:56:56.297" v="1048" actId="20577"/>
          <ac:spMkLst>
            <pc:docMk/>
            <pc:sldMk cId="3727588139" sldId="258"/>
            <ac:spMk id="2" creationId="{FE295CDB-D53A-43EE-B35B-67F2FA0E93F5}"/>
          </ac:spMkLst>
        </pc:spChg>
        <pc:spChg chg="del">
          <ac:chgData name="Domenic Wamig" userId="898d1a03ea5e3184" providerId="LiveId" clId="{5BB81F66-521D-41D6-952D-5585ABD4BF8C}" dt="2022-01-26T08:54:28.167" v="549" actId="478"/>
          <ac:spMkLst>
            <pc:docMk/>
            <pc:sldMk cId="3727588139" sldId="258"/>
            <ac:spMk id="3" creationId="{9A5905EC-5F0D-4479-B7F3-B411DAF12715}"/>
          </ac:spMkLst>
        </pc:spChg>
        <pc:spChg chg="add mod">
          <ac:chgData name="Domenic Wamig" userId="898d1a03ea5e3184" providerId="LiveId" clId="{5BB81F66-521D-41D6-952D-5585ABD4BF8C}" dt="2022-01-26T08:55:11.680" v="562" actId="2711"/>
          <ac:spMkLst>
            <pc:docMk/>
            <pc:sldMk cId="3727588139" sldId="258"/>
            <ac:spMk id="4" creationId="{941F99CC-A7C4-45AB-AE82-41C671BD78ED}"/>
          </ac:spMkLst>
        </pc:spChg>
      </pc:sldChg>
      <pc:sldChg chg="addSp delSp modSp new mod delAnim modAnim">
        <pc:chgData name="Domenic Wamig" userId="898d1a03ea5e3184" providerId="LiveId" clId="{5BB81F66-521D-41D6-952D-5585ABD4BF8C}" dt="2022-01-26T21:43:43.322" v="3814" actId="27636"/>
        <pc:sldMkLst>
          <pc:docMk/>
          <pc:sldMk cId="4067971747" sldId="259"/>
        </pc:sldMkLst>
        <pc:spChg chg="mod ord">
          <ac:chgData name="Domenic Wamig" userId="898d1a03ea5e3184" providerId="LiveId" clId="{5BB81F66-521D-41D6-952D-5585ABD4BF8C}" dt="2022-01-26T09:38:20.453" v="1034" actId="20577"/>
          <ac:spMkLst>
            <pc:docMk/>
            <pc:sldMk cId="4067971747" sldId="259"/>
            <ac:spMk id="2" creationId="{D51D9D79-A2F8-4D70-B4AB-B249A67E33FD}"/>
          </ac:spMkLst>
        </pc:spChg>
        <pc:spChg chg="del">
          <ac:chgData name="Domenic Wamig" userId="898d1a03ea5e3184" providerId="LiveId" clId="{5BB81F66-521D-41D6-952D-5585ABD4BF8C}" dt="2022-01-26T09:00:11.808" v="576" actId="478"/>
          <ac:spMkLst>
            <pc:docMk/>
            <pc:sldMk cId="4067971747" sldId="259"/>
            <ac:spMk id="3" creationId="{64E2B92A-AAE9-4399-9976-2769EF2FC2C8}"/>
          </ac:spMkLst>
        </pc:spChg>
        <pc:spChg chg="add mod ord">
          <ac:chgData name="Domenic Wamig" userId="898d1a03ea5e3184" providerId="LiveId" clId="{5BB81F66-521D-41D6-952D-5585ABD4BF8C}" dt="2022-01-26T09:02:35.661" v="607" actId="1076"/>
          <ac:spMkLst>
            <pc:docMk/>
            <pc:sldMk cId="4067971747" sldId="259"/>
            <ac:spMk id="9" creationId="{77ADA1E5-8EA0-4130-9487-61CC79D388B9}"/>
          </ac:spMkLst>
        </pc:spChg>
        <pc:spChg chg="add mod">
          <ac:chgData name="Domenic Wamig" userId="898d1a03ea5e3184" providerId="LiveId" clId="{5BB81F66-521D-41D6-952D-5585ABD4BF8C}" dt="2022-01-26T21:43:43.322" v="3814" actId="27636"/>
          <ac:spMkLst>
            <pc:docMk/>
            <pc:sldMk cId="4067971747" sldId="259"/>
            <ac:spMk id="10" creationId="{A2546065-27F3-4FE4-AEEE-7B71D1456C05}"/>
          </ac:spMkLst>
        </pc:spChg>
        <pc:spChg chg="add del mod">
          <ac:chgData name="Domenic Wamig" userId="898d1a03ea5e3184" providerId="LiveId" clId="{5BB81F66-521D-41D6-952D-5585ABD4BF8C}" dt="2022-01-26T09:57:07.458" v="1067" actId="478"/>
          <ac:spMkLst>
            <pc:docMk/>
            <pc:sldMk cId="4067971747" sldId="259"/>
            <ac:spMk id="11" creationId="{4B97D838-1C13-48AD-BF39-7AA742D04D34}"/>
          </ac:spMkLst>
        </pc:spChg>
        <pc:spChg chg="add del mod">
          <ac:chgData name="Domenic Wamig" userId="898d1a03ea5e3184" providerId="LiveId" clId="{5BB81F66-521D-41D6-952D-5585ABD4BF8C}" dt="2022-01-26T09:57:08.533" v="1068" actId="478"/>
          <ac:spMkLst>
            <pc:docMk/>
            <pc:sldMk cId="4067971747" sldId="259"/>
            <ac:spMk id="12" creationId="{6A007386-DF7D-43C6-9481-B9729E3650BF}"/>
          </ac:spMkLst>
        </pc:spChg>
        <pc:picChg chg="add mod ord">
          <ac:chgData name="Domenic Wamig" userId="898d1a03ea5e3184" providerId="LiveId" clId="{5BB81F66-521D-41D6-952D-5585ABD4BF8C}" dt="2022-01-26T09:02:47.635" v="610" actId="1076"/>
          <ac:picMkLst>
            <pc:docMk/>
            <pc:sldMk cId="4067971747" sldId="259"/>
            <ac:picMk id="8" creationId="{E4FA368C-7FE6-403C-9C63-768208071AD3}"/>
          </ac:picMkLst>
        </pc:picChg>
      </pc:sldChg>
      <pc:sldChg chg="addSp delSp modSp new mod modAnim">
        <pc:chgData name="Domenic Wamig" userId="898d1a03ea5e3184" providerId="LiveId" clId="{5BB81F66-521D-41D6-952D-5585ABD4BF8C}" dt="2022-01-26T21:57:20.150" v="4744" actId="20577"/>
        <pc:sldMkLst>
          <pc:docMk/>
          <pc:sldMk cId="1350535084" sldId="260"/>
        </pc:sldMkLst>
        <pc:spChg chg="del mod ord">
          <ac:chgData name="Domenic Wamig" userId="898d1a03ea5e3184" providerId="LiveId" clId="{5BB81F66-521D-41D6-952D-5585ABD4BF8C}" dt="2022-01-26T09:59:36.559" v="1172" actId="478"/>
          <ac:spMkLst>
            <pc:docMk/>
            <pc:sldMk cId="1350535084" sldId="260"/>
            <ac:spMk id="2" creationId="{F087DB39-87F7-49E4-9D25-21739940E2BA}"/>
          </ac:spMkLst>
        </pc:spChg>
        <pc:spChg chg="del">
          <ac:chgData name="Domenic Wamig" userId="898d1a03ea5e3184" providerId="LiveId" clId="{5BB81F66-521D-41D6-952D-5585ABD4BF8C}" dt="2022-01-26T10:03:38.821" v="1184" actId="1032"/>
          <ac:spMkLst>
            <pc:docMk/>
            <pc:sldMk cId="1350535084" sldId="260"/>
            <ac:spMk id="3" creationId="{80E2D5E5-4FFB-4EBB-9224-3B5D4A7D6B45}"/>
          </ac:spMkLst>
        </pc:spChg>
        <pc:spChg chg="add mod">
          <ac:chgData name="Domenic Wamig" userId="898d1a03ea5e3184" providerId="LiveId" clId="{5BB81F66-521D-41D6-952D-5585ABD4BF8C}" dt="2022-01-26T09:59:13.749" v="1145"/>
          <ac:spMkLst>
            <pc:docMk/>
            <pc:sldMk cId="1350535084" sldId="260"/>
            <ac:spMk id="7" creationId="{AD936A01-1E5E-43AA-853B-76E90B17C292}"/>
          </ac:spMkLst>
        </pc:spChg>
        <pc:spChg chg="add del mod">
          <ac:chgData name="Domenic Wamig" userId="898d1a03ea5e3184" providerId="LiveId" clId="{5BB81F66-521D-41D6-952D-5585ABD4BF8C}" dt="2022-01-26T09:59:41.937" v="1174" actId="478"/>
          <ac:spMkLst>
            <pc:docMk/>
            <pc:sldMk cId="1350535084" sldId="260"/>
            <ac:spMk id="9" creationId="{C1913897-B11B-41EA-963E-067301531756}"/>
          </ac:spMkLst>
        </pc:spChg>
        <pc:spChg chg="add mod">
          <ac:chgData name="Domenic Wamig" userId="898d1a03ea5e3184" providerId="LiveId" clId="{5BB81F66-521D-41D6-952D-5585ABD4BF8C}" dt="2022-01-26T09:59:45.433" v="1183" actId="20577"/>
          <ac:spMkLst>
            <pc:docMk/>
            <pc:sldMk cId="1350535084" sldId="260"/>
            <ac:spMk id="10" creationId="{E9ADA7F3-FFF5-4EA2-A35D-F7E0B225F4C7}"/>
          </ac:spMkLst>
        </pc:spChg>
        <pc:graphicFrameChg chg="add mod modGraphic">
          <ac:chgData name="Domenic Wamig" userId="898d1a03ea5e3184" providerId="LiveId" clId="{5BB81F66-521D-41D6-952D-5585ABD4BF8C}" dt="2022-01-26T21:57:20.150" v="4744" actId="20577"/>
          <ac:graphicFrameMkLst>
            <pc:docMk/>
            <pc:sldMk cId="1350535084" sldId="260"/>
            <ac:graphicFrameMk id="2" creationId="{833DB8C4-85A4-432D-B8B3-5D908E87CDA4}"/>
          </ac:graphicFrameMkLst>
        </pc:graphicFrameChg>
        <pc:graphicFrameChg chg="add del mod modGraphic">
          <ac:chgData name="Domenic Wamig" userId="898d1a03ea5e3184" providerId="LiveId" clId="{5BB81F66-521D-41D6-952D-5585ABD4BF8C}" dt="2022-01-26T10:10:50.326" v="1460" actId="478"/>
          <ac:graphicFrameMkLst>
            <pc:docMk/>
            <pc:sldMk cId="1350535084" sldId="260"/>
            <ac:graphicFrameMk id="8" creationId="{B01186E1-201A-4F73-8849-6AD92E55B87B}"/>
          </ac:graphicFrameMkLst>
        </pc:graphicFrameChg>
      </pc:sldChg>
      <pc:sldChg chg="addSp modSp new del mod">
        <pc:chgData name="Domenic Wamig" userId="898d1a03ea5e3184" providerId="LiveId" clId="{5BB81F66-521D-41D6-952D-5585ABD4BF8C}" dt="2022-01-26T09:27:32.069" v="977" actId="47"/>
        <pc:sldMkLst>
          <pc:docMk/>
          <pc:sldMk cId="3487517566" sldId="260"/>
        </pc:sldMkLst>
        <pc:spChg chg="mod">
          <ac:chgData name="Domenic Wamig" userId="898d1a03ea5e3184" providerId="LiveId" clId="{5BB81F66-521D-41D6-952D-5585ABD4BF8C}" dt="2022-01-26T09:18:25.160" v="936" actId="1076"/>
          <ac:spMkLst>
            <pc:docMk/>
            <pc:sldMk cId="3487517566" sldId="260"/>
            <ac:spMk id="3" creationId="{35ED719F-E640-4418-BFFE-3FCB4B49E161}"/>
          </ac:spMkLst>
        </pc:spChg>
        <pc:spChg chg="add mod">
          <ac:chgData name="Domenic Wamig" userId="898d1a03ea5e3184" providerId="LiveId" clId="{5BB81F66-521D-41D6-952D-5585ABD4BF8C}" dt="2022-01-26T09:18:15.100" v="933" actId="2085"/>
          <ac:spMkLst>
            <pc:docMk/>
            <pc:sldMk cId="3487517566" sldId="260"/>
            <ac:spMk id="7" creationId="{B4821CC8-BD1D-4E36-B11E-6E6851DDC39F}"/>
          </ac:spMkLst>
        </pc:spChg>
        <pc:spChg chg="add mod">
          <ac:chgData name="Domenic Wamig" userId="898d1a03ea5e3184" providerId="LiveId" clId="{5BB81F66-521D-41D6-952D-5585ABD4BF8C}" dt="2022-01-26T09:18:20.403" v="935" actId="1076"/>
          <ac:spMkLst>
            <pc:docMk/>
            <pc:sldMk cId="3487517566" sldId="260"/>
            <ac:spMk id="8" creationId="{BFC0CBD9-EBAE-49BF-B74C-C67361F195DB}"/>
          </ac:spMkLst>
        </pc:spChg>
      </pc:sldChg>
      <pc:sldChg chg="new del">
        <pc:chgData name="Domenic Wamig" userId="898d1a03ea5e3184" providerId="LiveId" clId="{5BB81F66-521D-41D6-952D-5585ABD4BF8C}" dt="2022-01-26T09:59:02.802" v="1143" actId="47"/>
        <pc:sldMkLst>
          <pc:docMk/>
          <pc:sldMk cId="3763184084" sldId="260"/>
        </pc:sldMkLst>
      </pc:sldChg>
      <pc:sldChg chg="modSp add mod">
        <pc:chgData name="Domenic Wamig" userId="898d1a03ea5e3184" providerId="LiveId" clId="{5BB81F66-521D-41D6-952D-5585ABD4BF8C}" dt="2022-01-26T16:32:15.006" v="2429" actId="20577"/>
        <pc:sldMkLst>
          <pc:docMk/>
          <pc:sldMk cId="1907848064" sldId="261"/>
        </pc:sldMkLst>
        <pc:spChg chg="mod">
          <ac:chgData name="Domenic Wamig" userId="898d1a03ea5e3184" providerId="LiveId" clId="{5BB81F66-521D-41D6-952D-5585ABD4BF8C}" dt="2022-01-26T16:32:15.006" v="2429" actId="20577"/>
          <ac:spMkLst>
            <pc:docMk/>
            <pc:sldMk cId="1907848064" sldId="261"/>
            <ac:spMk id="2" creationId="{FE295CDB-D53A-43EE-B35B-67F2FA0E93F5}"/>
          </ac:spMkLst>
        </pc:spChg>
        <pc:spChg chg="mod">
          <ac:chgData name="Domenic Wamig" userId="898d1a03ea5e3184" providerId="LiveId" clId="{5BB81F66-521D-41D6-952D-5585ABD4BF8C}" dt="2022-01-26T10:12:05.562" v="1518" actId="14100"/>
          <ac:spMkLst>
            <pc:docMk/>
            <pc:sldMk cId="1907848064" sldId="261"/>
            <ac:spMk id="4" creationId="{941F99CC-A7C4-45AB-AE82-41C671BD78ED}"/>
          </ac:spMkLst>
        </pc:spChg>
      </pc:sldChg>
      <pc:sldChg chg="addSp delSp modSp new mod modAnim modNotesTx">
        <pc:chgData name="Domenic Wamig" userId="898d1a03ea5e3184" providerId="LiveId" clId="{5BB81F66-521D-41D6-952D-5585ABD4BF8C}" dt="2022-01-26T21:48:49.525" v="4130" actId="20577"/>
        <pc:sldMkLst>
          <pc:docMk/>
          <pc:sldMk cId="3748758985" sldId="262"/>
        </pc:sldMkLst>
        <pc:spChg chg="del">
          <ac:chgData name="Domenic Wamig" userId="898d1a03ea5e3184" providerId="LiveId" clId="{5BB81F66-521D-41D6-952D-5585ABD4BF8C}" dt="2022-01-26T10:14:01.247" v="1525" actId="478"/>
          <ac:spMkLst>
            <pc:docMk/>
            <pc:sldMk cId="3748758985" sldId="262"/>
            <ac:spMk id="2" creationId="{5F9E1317-8E34-4E7E-ABEA-44FCA2AAB8DB}"/>
          </ac:spMkLst>
        </pc:spChg>
        <pc:spChg chg="del">
          <ac:chgData name="Domenic Wamig" userId="898d1a03ea5e3184" providerId="LiveId" clId="{5BB81F66-521D-41D6-952D-5585ABD4BF8C}" dt="2022-01-26T10:13:14.704" v="1520"/>
          <ac:spMkLst>
            <pc:docMk/>
            <pc:sldMk cId="3748758985" sldId="262"/>
            <ac:spMk id="3" creationId="{6D32D09F-7759-4C32-B48D-67CBFF98A5D1}"/>
          </ac:spMkLst>
        </pc:spChg>
        <pc:spChg chg="add mod">
          <ac:chgData name="Domenic Wamig" userId="898d1a03ea5e3184" providerId="LiveId" clId="{5BB81F66-521D-41D6-952D-5585ABD4BF8C}" dt="2022-01-26T10:21:33.358" v="1573" actId="339"/>
          <ac:spMkLst>
            <pc:docMk/>
            <pc:sldMk cId="3748758985" sldId="262"/>
            <ac:spMk id="11" creationId="{79C27F04-AF28-459E-9917-95B8A08E9EEA}"/>
          </ac:spMkLst>
        </pc:spChg>
        <pc:spChg chg="add del mod">
          <ac:chgData name="Domenic Wamig" userId="898d1a03ea5e3184" providerId="LiveId" clId="{5BB81F66-521D-41D6-952D-5585ABD4BF8C}" dt="2022-01-26T10:22:03.673" v="1575" actId="478"/>
          <ac:spMkLst>
            <pc:docMk/>
            <pc:sldMk cId="3748758985" sldId="262"/>
            <ac:spMk id="13" creationId="{59A87F6C-1B47-4969-83EB-769D861F588D}"/>
          </ac:spMkLst>
        </pc:spChg>
        <pc:picChg chg="add del mod">
          <ac:chgData name="Domenic Wamig" userId="898d1a03ea5e3184" providerId="LiveId" clId="{5BB81F66-521D-41D6-952D-5585ABD4BF8C}" dt="2022-01-26T10:22:01.499" v="1574" actId="478"/>
          <ac:picMkLst>
            <pc:docMk/>
            <pc:sldMk cId="3748758985" sldId="262"/>
            <ac:picMk id="8" creationId="{0520F31A-FAC8-4C54-BE0A-B93469A10FDD}"/>
          </ac:picMkLst>
        </pc:picChg>
        <pc:picChg chg="add del mod">
          <ac:chgData name="Domenic Wamig" userId="898d1a03ea5e3184" providerId="LiveId" clId="{5BB81F66-521D-41D6-952D-5585ABD4BF8C}" dt="2022-01-26T10:19:44.069" v="1535" actId="478"/>
          <ac:picMkLst>
            <pc:docMk/>
            <pc:sldMk cId="3748758985" sldId="262"/>
            <ac:picMk id="10" creationId="{054EF8EA-C166-40D1-9942-AB03627F3DAA}"/>
          </ac:picMkLst>
        </pc:picChg>
        <pc:picChg chg="add mod ord">
          <ac:chgData name="Domenic Wamig" userId="898d1a03ea5e3184" providerId="LiveId" clId="{5BB81F66-521D-41D6-952D-5585ABD4BF8C}" dt="2022-01-26T10:22:35.807" v="1579" actId="167"/>
          <ac:picMkLst>
            <pc:docMk/>
            <pc:sldMk cId="3748758985" sldId="262"/>
            <ac:picMk id="15" creationId="{8F49E2DB-0219-44F6-9591-EC5D3B416B06}"/>
          </ac:picMkLst>
        </pc:picChg>
      </pc:sldChg>
      <pc:sldChg chg="addSp delSp modSp new mod modNotesTx">
        <pc:chgData name="Domenic Wamig" userId="898d1a03ea5e3184" providerId="LiveId" clId="{5BB81F66-521D-41D6-952D-5585ABD4BF8C}" dt="2022-01-26T21:50:50.525" v="4188" actId="20577"/>
        <pc:sldMkLst>
          <pc:docMk/>
          <pc:sldMk cId="2622507949" sldId="263"/>
        </pc:sldMkLst>
        <pc:spChg chg="del">
          <ac:chgData name="Domenic Wamig" userId="898d1a03ea5e3184" providerId="LiveId" clId="{5BB81F66-521D-41D6-952D-5585ABD4BF8C}" dt="2022-01-26T10:26:15.147" v="1604" actId="478"/>
          <ac:spMkLst>
            <pc:docMk/>
            <pc:sldMk cId="2622507949" sldId="263"/>
            <ac:spMk id="2" creationId="{12BA528D-A763-4B96-8788-5EBDBE3A4B1F}"/>
          </ac:spMkLst>
        </pc:spChg>
        <pc:spChg chg="del">
          <ac:chgData name="Domenic Wamig" userId="898d1a03ea5e3184" providerId="LiveId" clId="{5BB81F66-521D-41D6-952D-5585ABD4BF8C}" dt="2022-01-26T10:28:31.976" v="1619" actId="1032"/>
          <ac:spMkLst>
            <pc:docMk/>
            <pc:sldMk cId="2622507949" sldId="263"/>
            <ac:spMk id="3" creationId="{3E6632B0-9DBC-4CAC-BB09-7E50BF6B3BE4}"/>
          </ac:spMkLst>
        </pc:spChg>
        <pc:spChg chg="add mod">
          <ac:chgData name="Domenic Wamig" userId="898d1a03ea5e3184" providerId="LiveId" clId="{5BB81F66-521D-41D6-952D-5585ABD4BF8C}" dt="2022-01-26T10:25:41.808" v="1582"/>
          <ac:spMkLst>
            <pc:docMk/>
            <pc:sldMk cId="2622507949" sldId="263"/>
            <ac:spMk id="7" creationId="{B49A6C71-EC96-4D00-9B98-042AF298FCB1}"/>
          </ac:spMkLst>
        </pc:spChg>
        <pc:spChg chg="add mod">
          <ac:chgData name="Domenic Wamig" userId="898d1a03ea5e3184" providerId="LiveId" clId="{5BB81F66-521D-41D6-952D-5585ABD4BF8C}" dt="2022-01-26T10:27:39.938" v="1618" actId="20577"/>
          <ac:spMkLst>
            <pc:docMk/>
            <pc:sldMk cId="2622507949" sldId="263"/>
            <ac:spMk id="8" creationId="{07FE4135-EF2E-432A-B176-1A413544579C}"/>
          </ac:spMkLst>
        </pc:spChg>
        <pc:graphicFrameChg chg="add mod modGraphic">
          <ac:chgData name="Domenic Wamig" userId="898d1a03ea5e3184" providerId="LiveId" clId="{5BB81F66-521D-41D6-952D-5585ABD4BF8C}" dt="2022-01-26T10:42:07.572" v="1946" actId="20577"/>
          <ac:graphicFrameMkLst>
            <pc:docMk/>
            <pc:sldMk cId="2622507949" sldId="263"/>
            <ac:graphicFrameMk id="9" creationId="{E42B0046-0069-4266-BA2A-535B91916A11}"/>
          </ac:graphicFrameMkLst>
        </pc:graphicFrameChg>
        <pc:picChg chg="add mod">
          <ac:chgData name="Domenic Wamig" userId="898d1a03ea5e3184" providerId="LiveId" clId="{5BB81F66-521D-41D6-952D-5585ABD4BF8C}" dt="2022-01-26T10:38:18.543" v="1935" actId="1076"/>
          <ac:picMkLst>
            <pc:docMk/>
            <pc:sldMk cId="2622507949" sldId="263"/>
            <ac:picMk id="11" creationId="{0928E5B5-D559-4A32-AB8C-E27C96F3370D}"/>
          </ac:picMkLst>
        </pc:picChg>
        <pc:picChg chg="add mod">
          <ac:chgData name="Domenic Wamig" userId="898d1a03ea5e3184" providerId="LiveId" clId="{5BB81F66-521D-41D6-952D-5585ABD4BF8C}" dt="2022-01-26T10:36:12.562" v="1932" actId="207"/>
          <ac:picMkLst>
            <pc:docMk/>
            <pc:sldMk cId="2622507949" sldId="263"/>
            <ac:picMk id="13" creationId="{1CAC2D19-FCBE-463D-90A6-D8458FEE4169}"/>
          </ac:picMkLst>
        </pc:picChg>
        <pc:picChg chg="add del mod">
          <ac:chgData name="Domenic Wamig" userId="898d1a03ea5e3184" providerId="LiveId" clId="{5BB81F66-521D-41D6-952D-5585ABD4BF8C}" dt="2022-01-26T10:35:31.246" v="1924" actId="478"/>
          <ac:picMkLst>
            <pc:docMk/>
            <pc:sldMk cId="2622507949" sldId="263"/>
            <ac:picMk id="15" creationId="{53254D0E-6284-4E97-BFF6-48134F6E782D}"/>
          </ac:picMkLst>
        </pc:picChg>
        <pc:picChg chg="add mod">
          <ac:chgData name="Domenic Wamig" userId="898d1a03ea5e3184" providerId="LiveId" clId="{5BB81F66-521D-41D6-952D-5585ABD4BF8C}" dt="2022-01-26T10:35:10.866" v="1921" actId="207"/>
          <ac:picMkLst>
            <pc:docMk/>
            <pc:sldMk cId="2622507949" sldId="263"/>
            <ac:picMk id="17" creationId="{96CCE6A4-A80A-4CBA-BD33-346AAA63770D}"/>
          </ac:picMkLst>
        </pc:picChg>
        <pc:picChg chg="add mod">
          <ac:chgData name="Domenic Wamig" userId="898d1a03ea5e3184" providerId="LiveId" clId="{5BB81F66-521D-41D6-952D-5585ABD4BF8C}" dt="2022-01-26T10:35:41.889" v="1930" actId="207"/>
          <ac:picMkLst>
            <pc:docMk/>
            <pc:sldMk cId="2622507949" sldId="263"/>
            <ac:picMk id="19" creationId="{A6F5B36E-5233-47A4-B408-BA57E0A45AC4}"/>
          </ac:picMkLst>
        </pc:picChg>
      </pc:sldChg>
      <pc:sldChg chg="modSp add mod">
        <pc:chgData name="Domenic Wamig" userId="898d1a03ea5e3184" providerId="LiveId" clId="{5BB81F66-521D-41D6-952D-5585ABD4BF8C}" dt="2022-01-26T18:03:15.860" v="3484" actId="20577"/>
        <pc:sldMkLst>
          <pc:docMk/>
          <pc:sldMk cId="520624568" sldId="264"/>
        </pc:sldMkLst>
        <pc:spChg chg="mod">
          <ac:chgData name="Domenic Wamig" userId="898d1a03ea5e3184" providerId="LiveId" clId="{5BB81F66-521D-41D6-952D-5585ABD4BF8C}" dt="2022-01-26T18:03:15.860" v="3484" actId="20577"/>
          <ac:spMkLst>
            <pc:docMk/>
            <pc:sldMk cId="520624568" sldId="264"/>
            <ac:spMk id="2" creationId="{FE295CDB-D53A-43EE-B35B-67F2FA0E93F5}"/>
          </ac:spMkLst>
        </pc:spChg>
        <pc:spChg chg="mod">
          <ac:chgData name="Domenic Wamig" userId="898d1a03ea5e3184" providerId="LiveId" clId="{5BB81F66-521D-41D6-952D-5585ABD4BF8C}" dt="2022-01-26T10:43:50.834" v="2028" actId="14100"/>
          <ac:spMkLst>
            <pc:docMk/>
            <pc:sldMk cId="520624568" sldId="264"/>
            <ac:spMk id="4" creationId="{941F99CC-A7C4-45AB-AE82-41C671BD78ED}"/>
          </ac:spMkLst>
        </pc:spChg>
      </pc:sldChg>
      <pc:sldChg chg="addSp delSp modSp new mod modNotesTx">
        <pc:chgData name="Domenic Wamig" userId="898d1a03ea5e3184" providerId="LiveId" clId="{5BB81F66-521D-41D6-952D-5585ABD4BF8C}" dt="2022-01-26T21:56:15.107" v="4688" actId="1076"/>
        <pc:sldMkLst>
          <pc:docMk/>
          <pc:sldMk cId="2823606887" sldId="265"/>
        </pc:sldMkLst>
        <pc:spChg chg="add mod">
          <ac:chgData name="Domenic Wamig" userId="898d1a03ea5e3184" providerId="LiveId" clId="{5BB81F66-521D-41D6-952D-5585ABD4BF8C}" dt="2022-01-26T17:46:59.648" v="3432" actId="20577"/>
          <ac:spMkLst>
            <pc:docMk/>
            <pc:sldMk cId="2823606887" sldId="265"/>
            <ac:spMk id="2" creationId="{04523A17-A778-4BB3-B72A-82332930ACCE}"/>
          </ac:spMkLst>
        </pc:spChg>
        <pc:spChg chg="del">
          <ac:chgData name="Domenic Wamig" userId="898d1a03ea5e3184" providerId="LiveId" clId="{5BB81F66-521D-41D6-952D-5585ABD4BF8C}" dt="2022-01-26T10:44:51.599" v="2039" actId="478"/>
          <ac:spMkLst>
            <pc:docMk/>
            <pc:sldMk cId="2823606887" sldId="265"/>
            <ac:spMk id="2" creationId="{CCD5A801-B3C3-45C2-AAEF-C8896AC90623}"/>
          </ac:spMkLst>
        </pc:spChg>
        <pc:spChg chg="del mod">
          <ac:chgData name="Domenic Wamig" userId="898d1a03ea5e3184" providerId="LiveId" clId="{5BB81F66-521D-41D6-952D-5585ABD4BF8C}" dt="2022-01-26T21:55:47.986" v="4680" actId="478"/>
          <ac:spMkLst>
            <pc:docMk/>
            <pc:sldMk cId="2823606887" sldId="265"/>
            <ac:spMk id="3" creationId="{279CA592-B543-4473-978B-5EE6E7107B59}"/>
          </ac:spMkLst>
        </pc:spChg>
        <pc:spChg chg="add mod">
          <ac:chgData name="Domenic Wamig" userId="898d1a03ea5e3184" providerId="LiveId" clId="{5BB81F66-521D-41D6-952D-5585ABD4BF8C}" dt="2022-01-26T10:44:43.119" v="2030"/>
          <ac:spMkLst>
            <pc:docMk/>
            <pc:sldMk cId="2823606887" sldId="265"/>
            <ac:spMk id="7" creationId="{0F1A28A1-4123-47D5-9779-F53AC6B94989}"/>
          </ac:spMkLst>
        </pc:spChg>
        <pc:spChg chg="add mod">
          <ac:chgData name="Domenic Wamig" userId="898d1a03ea5e3184" providerId="LiveId" clId="{5BB81F66-521D-41D6-952D-5585ABD4BF8C}" dt="2022-01-26T18:03:22.941" v="3503" actId="20577"/>
          <ac:spMkLst>
            <pc:docMk/>
            <pc:sldMk cId="2823606887" sldId="265"/>
            <ac:spMk id="8" creationId="{52547825-6808-4DB1-BA5C-4018ACED2ACF}"/>
          </ac:spMkLst>
        </pc:spChg>
        <pc:spChg chg="add mod">
          <ac:chgData name="Domenic Wamig" userId="898d1a03ea5e3184" providerId="LiveId" clId="{5BB81F66-521D-41D6-952D-5585ABD4BF8C}" dt="2022-01-26T17:22:32.422" v="3073" actId="20577"/>
          <ac:spMkLst>
            <pc:docMk/>
            <pc:sldMk cId="2823606887" sldId="265"/>
            <ac:spMk id="9" creationId="{8435A457-F9C6-481E-B127-9C54CC65EF8A}"/>
          </ac:spMkLst>
        </pc:spChg>
        <pc:spChg chg="add del mod">
          <ac:chgData name="Domenic Wamig" userId="898d1a03ea5e3184" providerId="LiveId" clId="{5BB81F66-521D-41D6-952D-5585ABD4BF8C}" dt="2022-01-26T21:56:09.119" v="4686" actId="478"/>
          <ac:spMkLst>
            <pc:docMk/>
            <pc:sldMk cId="2823606887" sldId="265"/>
            <ac:spMk id="12" creationId="{D1E1225F-964C-4600-818F-FAFC636F1051}"/>
          </ac:spMkLst>
        </pc:spChg>
        <pc:picChg chg="add mod">
          <ac:chgData name="Domenic Wamig" userId="898d1a03ea5e3184" providerId="LiveId" clId="{5BB81F66-521D-41D6-952D-5585ABD4BF8C}" dt="2022-01-26T17:22:57.358" v="3081" actId="1076"/>
          <ac:picMkLst>
            <pc:docMk/>
            <pc:sldMk cId="2823606887" sldId="265"/>
            <ac:picMk id="11" creationId="{124480DB-BC3E-4B54-B2BF-E75BFA0D5E8A}"/>
          </ac:picMkLst>
        </pc:picChg>
        <pc:picChg chg="add mod">
          <ac:chgData name="Domenic Wamig" userId="898d1a03ea5e3184" providerId="LiveId" clId="{5BB81F66-521D-41D6-952D-5585ABD4BF8C}" dt="2022-01-26T21:56:15.107" v="4688" actId="1076"/>
          <ac:picMkLst>
            <pc:docMk/>
            <pc:sldMk cId="2823606887" sldId="265"/>
            <ac:picMk id="14" creationId="{5790A124-C3D7-4AB7-B8E2-8E5B2966B559}"/>
          </ac:picMkLst>
        </pc:picChg>
      </pc:sldChg>
      <pc:sldChg chg="addSp delSp modSp new mod ord modNotesTx">
        <pc:chgData name="Domenic Wamig" userId="898d1a03ea5e3184" providerId="LiveId" clId="{5BB81F66-521D-41D6-952D-5585ABD4BF8C}" dt="2022-01-26T21:52:41.469" v="4535" actId="20577"/>
        <pc:sldMkLst>
          <pc:docMk/>
          <pc:sldMk cId="801552634" sldId="266"/>
        </pc:sldMkLst>
        <pc:spChg chg="del mod">
          <ac:chgData name="Domenic Wamig" userId="898d1a03ea5e3184" providerId="LiveId" clId="{5BB81F66-521D-41D6-952D-5585ABD4BF8C}" dt="2022-01-26T10:47:04.635" v="2104" actId="478"/>
          <ac:spMkLst>
            <pc:docMk/>
            <pc:sldMk cId="801552634" sldId="266"/>
            <ac:spMk id="2" creationId="{2EDE7BA4-0CEA-47D5-9A78-ABF561264732}"/>
          </ac:spMkLst>
        </pc:spChg>
        <pc:spChg chg="del mod">
          <ac:chgData name="Domenic Wamig" userId="898d1a03ea5e3184" providerId="LiveId" clId="{5BB81F66-521D-41D6-952D-5585ABD4BF8C}" dt="2022-01-26T10:50:37.067" v="2124"/>
          <ac:spMkLst>
            <pc:docMk/>
            <pc:sldMk cId="801552634" sldId="266"/>
            <ac:spMk id="3" creationId="{9E99B7A1-71F9-482E-B340-EF96C8131B63}"/>
          </ac:spMkLst>
        </pc:spChg>
        <pc:spChg chg="add del mod">
          <ac:chgData name="Domenic Wamig" userId="898d1a03ea5e3184" providerId="LiveId" clId="{5BB81F66-521D-41D6-952D-5585ABD4BF8C}" dt="2022-01-26T10:49:44.330" v="2120" actId="478"/>
          <ac:spMkLst>
            <pc:docMk/>
            <pc:sldMk cId="801552634" sldId="266"/>
            <ac:spMk id="8" creationId="{3C37BA55-022D-4F36-9C23-EE07DC01FEA9}"/>
          </ac:spMkLst>
        </pc:spChg>
        <pc:spChg chg="add mod">
          <ac:chgData name="Domenic Wamig" userId="898d1a03ea5e3184" providerId="LiveId" clId="{5BB81F66-521D-41D6-952D-5585ABD4BF8C}" dt="2022-01-26T16:57:58.291" v="2724" actId="1076"/>
          <ac:spMkLst>
            <pc:docMk/>
            <pc:sldMk cId="801552634" sldId="266"/>
            <ac:spMk id="9" creationId="{7DDCA400-4DE5-4EE5-9864-F006552C045F}"/>
          </ac:spMkLst>
        </pc:spChg>
        <pc:spChg chg="add mod">
          <ac:chgData name="Domenic Wamig" userId="898d1a03ea5e3184" providerId="LiveId" clId="{5BB81F66-521D-41D6-952D-5585ABD4BF8C}" dt="2022-01-26T16:58:17.238" v="2733" actId="313"/>
          <ac:spMkLst>
            <pc:docMk/>
            <pc:sldMk cId="801552634" sldId="266"/>
            <ac:spMk id="10" creationId="{9690A185-B989-4C96-8A12-80F1CFF1F36F}"/>
          </ac:spMkLst>
        </pc:spChg>
        <pc:spChg chg="add mod">
          <ac:chgData name="Domenic Wamig" userId="898d1a03ea5e3184" providerId="LiveId" clId="{5BB81F66-521D-41D6-952D-5585ABD4BF8C}" dt="2022-01-26T18:08:45.978" v="3655" actId="20577"/>
          <ac:spMkLst>
            <pc:docMk/>
            <pc:sldMk cId="801552634" sldId="266"/>
            <ac:spMk id="13" creationId="{D5D62626-BDEF-44BB-BB6C-2825C73CE6EE}"/>
          </ac:spMkLst>
        </pc:spChg>
        <pc:picChg chg="add mod">
          <ac:chgData name="Domenic Wamig" userId="898d1a03ea5e3184" providerId="LiveId" clId="{5BB81F66-521D-41D6-952D-5585ABD4BF8C}" dt="2022-01-26T10:50:39.020" v="2125" actId="1076"/>
          <ac:picMkLst>
            <pc:docMk/>
            <pc:sldMk cId="801552634" sldId="266"/>
            <ac:picMk id="12" creationId="{160EE5C2-B616-455C-8426-A30A44AD9401}"/>
          </ac:picMkLst>
        </pc:picChg>
      </pc:sldChg>
      <pc:sldChg chg="new del">
        <pc:chgData name="Domenic Wamig" userId="898d1a03ea5e3184" providerId="LiveId" clId="{5BB81F66-521D-41D6-952D-5585ABD4BF8C}" dt="2022-01-26T10:51:44.696" v="2173" actId="680"/>
        <pc:sldMkLst>
          <pc:docMk/>
          <pc:sldMk cId="592240802" sldId="267"/>
        </pc:sldMkLst>
      </pc:sldChg>
      <pc:sldChg chg="delSp modSp new mod ord">
        <pc:chgData name="Domenic Wamig" userId="898d1a03ea5e3184" providerId="LiveId" clId="{5BB81F66-521D-41D6-952D-5585ABD4BF8C}" dt="2022-01-26T18:02:44.438" v="3463" actId="20578"/>
        <pc:sldMkLst>
          <pc:docMk/>
          <pc:sldMk cId="1649802668" sldId="267"/>
        </pc:sldMkLst>
        <pc:spChg chg="mod">
          <ac:chgData name="Domenic Wamig" userId="898d1a03ea5e3184" providerId="LiveId" clId="{5BB81F66-521D-41D6-952D-5585ABD4BF8C}" dt="2022-01-26T10:56:35.205" v="2279" actId="1076"/>
          <ac:spMkLst>
            <pc:docMk/>
            <pc:sldMk cId="1649802668" sldId="267"/>
            <ac:spMk id="2" creationId="{6C3749E7-A053-49E7-A522-D1F3E24A6013}"/>
          </ac:spMkLst>
        </pc:spChg>
        <pc:spChg chg="del">
          <ac:chgData name="Domenic Wamig" userId="898d1a03ea5e3184" providerId="LiveId" clId="{5BB81F66-521D-41D6-952D-5585ABD4BF8C}" dt="2022-01-26T10:51:53.473" v="2184" actId="478"/>
          <ac:spMkLst>
            <pc:docMk/>
            <pc:sldMk cId="1649802668" sldId="267"/>
            <ac:spMk id="3" creationId="{6B842F80-E786-428A-8EB7-7542B22C0A1B}"/>
          </ac:spMkLst>
        </pc:spChg>
      </pc:sldChg>
      <pc:sldChg chg="addSp delSp modSp new del mod">
        <pc:chgData name="Domenic Wamig" userId="898d1a03ea5e3184" providerId="LiveId" clId="{5BB81F66-521D-41D6-952D-5585ABD4BF8C}" dt="2022-01-26T10:51:26.779" v="2171" actId="47"/>
        <pc:sldMkLst>
          <pc:docMk/>
          <pc:sldMk cId="2240401806" sldId="267"/>
        </pc:sldMkLst>
        <pc:spChg chg="del mod">
          <ac:chgData name="Domenic Wamig" userId="898d1a03ea5e3184" providerId="LiveId" clId="{5BB81F66-521D-41D6-952D-5585ABD4BF8C}" dt="2022-01-26T10:51:16.179" v="2146" actId="478"/>
          <ac:spMkLst>
            <pc:docMk/>
            <pc:sldMk cId="2240401806" sldId="267"/>
            <ac:spMk id="2" creationId="{6931925F-0DF9-4C44-8C19-99982F8BD08B}"/>
          </ac:spMkLst>
        </pc:spChg>
        <pc:spChg chg="add mod">
          <ac:chgData name="Domenic Wamig" userId="898d1a03ea5e3184" providerId="LiveId" clId="{5BB81F66-521D-41D6-952D-5585ABD4BF8C}" dt="2022-01-26T10:51:12.725" v="2145"/>
          <ac:spMkLst>
            <pc:docMk/>
            <pc:sldMk cId="2240401806" sldId="267"/>
            <ac:spMk id="7" creationId="{D8D9ACFD-4A5C-4C83-8018-01E5A6E5A25D}"/>
          </ac:spMkLst>
        </pc:spChg>
        <pc:spChg chg="add mod">
          <ac:chgData name="Domenic Wamig" userId="898d1a03ea5e3184" providerId="LiveId" clId="{5BB81F66-521D-41D6-952D-5585ABD4BF8C}" dt="2022-01-26T10:51:25.208" v="2170" actId="20577"/>
          <ac:spMkLst>
            <pc:docMk/>
            <pc:sldMk cId="2240401806" sldId="267"/>
            <ac:spMk id="8" creationId="{624706F3-D74C-4E09-B9D8-78783F66D782}"/>
          </ac:spMkLst>
        </pc:spChg>
      </pc:sldChg>
      <pc:sldChg chg="addSp delSp modSp new mod modNotesTx">
        <pc:chgData name="Domenic Wamig" userId="898d1a03ea5e3184" providerId="LiveId" clId="{5BB81F66-521D-41D6-952D-5585ABD4BF8C}" dt="2022-01-26T21:55:30.934" v="4679" actId="20577"/>
        <pc:sldMkLst>
          <pc:docMk/>
          <pc:sldMk cId="1918291422" sldId="268"/>
        </pc:sldMkLst>
        <pc:spChg chg="del">
          <ac:chgData name="Domenic Wamig" userId="898d1a03ea5e3184" providerId="LiveId" clId="{5BB81F66-521D-41D6-952D-5585ABD4BF8C}" dt="2022-01-26T10:52:40.337" v="2187" actId="478"/>
          <ac:spMkLst>
            <pc:docMk/>
            <pc:sldMk cId="1918291422" sldId="268"/>
            <ac:spMk id="2" creationId="{061A720B-5066-44AC-94A7-09F6A9E12A9E}"/>
          </ac:spMkLst>
        </pc:spChg>
        <pc:spChg chg="del">
          <ac:chgData name="Domenic Wamig" userId="898d1a03ea5e3184" providerId="LiveId" clId="{5BB81F66-521D-41D6-952D-5585ABD4BF8C}" dt="2022-01-26T10:54:42.709" v="2228"/>
          <ac:spMkLst>
            <pc:docMk/>
            <pc:sldMk cId="1918291422" sldId="268"/>
            <ac:spMk id="3" creationId="{67C879D6-4366-4B1D-82FB-2318981B2EF3}"/>
          </ac:spMkLst>
        </pc:spChg>
        <pc:spChg chg="add mod">
          <ac:chgData name="Domenic Wamig" userId="898d1a03ea5e3184" providerId="LiveId" clId="{5BB81F66-521D-41D6-952D-5585ABD4BF8C}" dt="2022-01-26T10:52:52.607" v="2195" actId="1076"/>
          <ac:spMkLst>
            <pc:docMk/>
            <pc:sldMk cId="1918291422" sldId="268"/>
            <ac:spMk id="7" creationId="{1938B77B-6C6E-44C4-9D1F-3EB2694C7EAC}"/>
          </ac:spMkLst>
        </pc:spChg>
        <pc:spChg chg="add mod">
          <ac:chgData name="Domenic Wamig" userId="898d1a03ea5e3184" providerId="LiveId" clId="{5BB81F66-521D-41D6-952D-5585ABD4BF8C}" dt="2022-01-26T10:52:44.244" v="2194" actId="20577"/>
          <ac:spMkLst>
            <pc:docMk/>
            <pc:sldMk cId="1918291422" sldId="268"/>
            <ac:spMk id="8" creationId="{46F83D85-B678-4956-8F96-E849AC2B53F2}"/>
          </ac:spMkLst>
        </pc:spChg>
        <pc:picChg chg="add mod">
          <ac:chgData name="Domenic Wamig" userId="898d1a03ea5e3184" providerId="LiveId" clId="{5BB81F66-521D-41D6-952D-5585ABD4BF8C}" dt="2022-01-26T10:55:00.934" v="2233" actId="1076"/>
          <ac:picMkLst>
            <pc:docMk/>
            <pc:sldMk cId="1918291422" sldId="268"/>
            <ac:picMk id="10" creationId="{F7A02A4B-E0A6-4468-BFD8-63E326295FB3}"/>
          </ac:picMkLst>
        </pc:picChg>
      </pc:sldChg>
      <pc:sldChg chg="modSp add mod">
        <pc:chgData name="Domenic Wamig" userId="898d1a03ea5e3184" providerId="LiveId" clId="{5BB81F66-521D-41D6-952D-5585ABD4BF8C}" dt="2022-01-26T10:57:41.351" v="2345" actId="20577"/>
        <pc:sldMkLst>
          <pc:docMk/>
          <pc:sldMk cId="437126741" sldId="269"/>
        </pc:sldMkLst>
        <pc:spChg chg="mod">
          <ac:chgData name="Domenic Wamig" userId="898d1a03ea5e3184" providerId="LiveId" clId="{5BB81F66-521D-41D6-952D-5585ABD4BF8C}" dt="2022-01-26T10:52:59.637" v="2206" actId="20577"/>
          <ac:spMkLst>
            <pc:docMk/>
            <pc:sldMk cId="437126741" sldId="269"/>
            <ac:spMk id="2" creationId="{FE295CDB-D53A-43EE-B35B-67F2FA0E93F5}"/>
          </ac:spMkLst>
        </pc:spChg>
        <pc:spChg chg="mod">
          <ac:chgData name="Domenic Wamig" userId="898d1a03ea5e3184" providerId="LiveId" clId="{5BB81F66-521D-41D6-952D-5585ABD4BF8C}" dt="2022-01-26T10:57:41.351" v="2345" actId="20577"/>
          <ac:spMkLst>
            <pc:docMk/>
            <pc:sldMk cId="437126741" sldId="269"/>
            <ac:spMk id="4" creationId="{941F99CC-A7C4-45AB-AE82-41C671BD78ED}"/>
          </ac:spMkLst>
        </pc:spChg>
      </pc:sldChg>
      <pc:sldChg chg="addSp delSp modSp new del mod">
        <pc:chgData name="Domenic Wamig" userId="898d1a03ea5e3184" providerId="LiveId" clId="{5BB81F66-521D-41D6-952D-5585ABD4BF8C}" dt="2022-01-26T17:39:25.343" v="3379" actId="47"/>
        <pc:sldMkLst>
          <pc:docMk/>
          <pc:sldMk cId="3790470360" sldId="270"/>
        </pc:sldMkLst>
        <pc:spChg chg="del">
          <ac:chgData name="Domenic Wamig" userId="898d1a03ea5e3184" providerId="LiveId" clId="{5BB81F66-521D-41D6-952D-5585ABD4BF8C}" dt="2022-01-26T10:55:56.496" v="2235" actId="478"/>
          <ac:spMkLst>
            <pc:docMk/>
            <pc:sldMk cId="3790470360" sldId="270"/>
            <ac:spMk id="2" creationId="{07069371-3DC6-4251-9F95-826DFDAB9014}"/>
          </ac:spMkLst>
        </pc:spChg>
        <pc:spChg chg="del mod">
          <ac:chgData name="Domenic Wamig" userId="898d1a03ea5e3184" providerId="LiveId" clId="{5BB81F66-521D-41D6-952D-5585ABD4BF8C}" dt="2022-01-26T10:56:11.152" v="2275" actId="478"/>
          <ac:spMkLst>
            <pc:docMk/>
            <pc:sldMk cId="3790470360" sldId="270"/>
            <ac:spMk id="3" creationId="{4CC5F427-235A-491F-B3E7-372EBC00EEDF}"/>
          </ac:spMkLst>
        </pc:spChg>
        <pc:spChg chg="add mod">
          <ac:chgData name="Domenic Wamig" userId="898d1a03ea5e3184" providerId="LiveId" clId="{5BB81F66-521D-41D6-952D-5585ABD4BF8C}" dt="2022-01-26T10:59:11.362" v="2360" actId="1076"/>
          <ac:spMkLst>
            <pc:docMk/>
            <pc:sldMk cId="3790470360" sldId="270"/>
            <ac:spMk id="7" creationId="{CCD0F1B3-04E8-4EB4-A048-93FF3858AD0A}"/>
          </ac:spMkLst>
        </pc:spChg>
        <pc:spChg chg="add mod">
          <ac:chgData name="Domenic Wamig" userId="898d1a03ea5e3184" providerId="LiveId" clId="{5BB81F66-521D-41D6-952D-5585ABD4BF8C}" dt="2022-01-26T10:57:57.091" v="2354" actId="20577"/>
          <ac:spMkLst>
            <pc:docMk/>
            <pc:sldMk cId="3790470360" sldId="270"/>
            <ac:spMk id="8" creationId="{7F4BC7E4-CCCC-460E-82A3-B368940B35F7}"/>
          </ac:spMkLst>
        </pc:spChg>
        <pc:spChg chg="add del mod">
          <ac:chgData name="Domenic Wamig" userId="898d1a03ea5e3184" providerId="LiveId" clId="{5BB81F66-521D-41D6-952D-5585ABD4BF8C}" dt="2022-01-26T11:00:56.544" v="2414"/>
          <ac:spMkLst>
            <pc:docMk/>
            <pc:sldMk cId="3790470360" sldId="270"/>
            <ac:spMk id="10" creationId="{12D80050-C3DB-4C16-A5BE-24C9CF1D996D}"/>
          </ac:spMkLst>
        </pc:spChg>
        <pc:spChg chg="add del mod">
          <ac:chgData name="Domenic Wamig" userId="898d1a03ea5e3184" providerId="LiveId" clId="{5BB81F66-521D-41D6-952D-5585ABD4BF8C}" dt="2022-01-26T11:00:56.544" v="2414"/>
          <ac:spMkLst>
            <pc:docMk/>
            <pc:sldMk cId="3790470360" sldId="270"/>
            <ac:spMk id="11" creationId="{BA999FA4-EF19-4360-97DD-888062D7481A}"/>
          </ac:spMkLst>
        </pc:spChg>
        <pc:graphicFrameChg chg="add mod modGraphic">
          <ac:chgData name="Domenic Wamig" userId="898d1a03ea5e3184" providerId="LiveId" clId="{5BB81F66-521D-41D6-952D-5585ABD4BF8C}" dt="2022-01-26T11:02:23.404" v="2427" actId="478"/>
          <ac:graphicFrameMkLst>
            <pc:docMk/>
            <pc:sldMk cId="3790470360" sldId="270"/>
            <ac:graphicFrameMk id="9" creationId="{CE1B7018-8E89-4739-8425-F9F1AC364F67}"/>
          </ac:graphicFrameMkLst>
        </pc:graphicFrameChg>
        <pc:picChg chg="add del mod">
          <ac:chgData name="Domenic Wamig" userId="898d1a03ea5e3184" providerId="LiveId" clId="{5BB81F66-521D-41D6-952D-5585ABD4BF8C}" dt="2022-01-26T11:01:06.707" v="2421"/>
          <ac:picMkLst>
            <pc:docMk/>
            <pc:sldMk cId="3790470360" sldId="270"/>
            <ac:picMk id="13" creationId="{EEE86C20-E117-4BB5-A004-55E9C3B1A060}"/>
          </ac:picMkLst>
        </pc:picChg>
      </pc:sldChg>
      <pc:sldChg chg="modSp add mod">
        <pc:chgData name="Domenic Wamig" userId="898d1a03ea5e3184" providerId="LiveId" clId="{5BB81F66-521D-41D6-952D-5585ABD4BF8C}" dt="2022-01-26T10:57:19.087" v="2316" actId="1076"/>
        <pc:sldMkLst>
          <pc:docMk/>
          <pc:sldMk cId="486615948" sldId="271"/>
        </pc:sldMkLst>
        <pc:spChg chg="mod">
          <ac:chgData name="Domenic Wamig" userId="898d1a03ea5e3184" providerId="LiveId" clId="{5BB81F66-521D-41D6-952D-5585ABD4BF8C}" dt="2022-01-26T10:57:19.087" v="2316" actId="1076"/>
          <ac:spMkLst>
            <pc:docMk/>
            <pc:sldMk cId="486615948" sldId="271"/>
            <ac:spMk id="2" creationId="{6C3749E7-A053-49E7-A522-D1F3E24A6013}"/>
          </ac:spMkLst>
        </pc:spChg>
      </pc:sldChg>
      <pc:sldChg chg="new del">
        <pc:chgData name="Domenic Wamig" userId="898d1a03ea5e3184" providerId="LiveId" clId="{5BB81F66-521D-41D6-952D-5585ABD4BF8C}" dt="2022-01-26T16:45:42.555" v="2432" actId="47"/>
        <pc:sldMkLst>
          <pc:docMk/>
          <pc:sldMk cId="2291765478" sldId="272"/>
        </pc:sldMkLst>
      </pc:sldChg>
      <pc:sldChg chg="addSp delSp modSp new mod">
        <pc:chgData name="Domenic Wamig" userId="898d1a03ea5e3184" providerId="LiveId" clId="{5BB81F66-521D-41D6-952D-5585ABD4BF8C}" dt="2022-01-26T16:47:12.053" v="2487" actId="20577"/>
        <pc:sldMkLst>
          <pc:docMk/>
          <pc:sldMk cId="3823848925" sldId="272"/>
        </pc:sldMkLst>
        <pc:spChg chg="mod">
          <ac:chgData name="Domenic Wamig" userId="898d1a03ea5e3184" providerId="LiveId" clId="{5BB81F66-521D-41D6-952D-5585ABD4BF8C}" dt="2022-01-26T16:47:12.053" v="2487" actId="20577"/>
          <ac:spMkLst>
            <pc:docMk/>
            <pc:sldMk cId="3823848925" sldId="272"/>
            <ac:spMk id="2" creationId="{40233476-ACB5-4AD4-B9AF-1C193D16BFE5}"/>
          </ac:spMkLst>
        </pc:spChg>
        <pc:spChg chg="del">
          <ac:chgData name="Domenic Wamig" userId="898d1a03ea5e3184" providerId="LiveId" clId="{5BB81F66-521D-41D6-952D-5585ABD4BF8C}" dt="2022-01-26T16:45:57.041" v="2450" actId="478"/>
          <ac:spMkLst>
            <pc:docMk/>
            <pc:sldMk cId="3823848925" sldId="272"/>
            <ac:spMk id="3" creationId="{2A9D7ED5-C079-4F98-A2AE-32A41EF47F85}"/>
          </ac:spMkLst>
        </pc:spChg>
        <pc:picChg chg="add mod">
          <ac:chgData name="Domenic Wamig" userId="898d1a03ea5e3184" providerId="LiveId" clId="{5BB81F66-521D-41D6-952D-5585ABD4BF8C}" dt="2022-01-26T16:46:58.832" v="2456" actId="1076"/>
          <ac:picMkLst>
            <pc:docMk/>
            <pc:sldMk cId="3823848925" sldId="272"/>
            <ac:picMk id="8" creationId="{A691089D-9CC3-4027-A411-DAA0D2B392BD}"/>
          </ac:picMkLst>
        </pc:picChg>
      </pc:sldChg>
      <pc:sldChg chg="addSp delSp modSp add mod">
        <pc:chgData name="Domenic Wamig" userId="898d1a03ea5e3184" providerId="LiveId" clId="{5BB81F66-521D-41D6-952D-5585ABD4BF8C}" dt="2022-01-26T16:49:09.578" v="2516" actId="1076"/>
        <pc:sldMkLst>
          <pc:docMk/>
          <pc:sldMk cId="3410965822" sldId="273"/>
        </pc:sldMkLst>
        <pc:spChg chg="mod">
          <ac:chgData name="Domenic Wamig" userId="898d1a03ea5e3184" providerId="LiveId" clId="{5BB81F66-521D-41D6-952D-5585ABD4BF8C}" dt="2022-01-26T16:47:23.132" v="2492" actId="20577"/>
          <ac:spMkLst>
            <pc:docMk/>
            <pc:sldMk cId="3410965822" sldId="273"/>
            <ac:spMk id="2" creationId="{40233476-ACB5-4AD4-B9AF-1C193D16BFE5}"/>
          </ac:spMkLst>
        </pc:spChg>
        <pc:picChg chg="add mod">
          <ac:chgData name="Domenic Wamig" userId="898d1a03ea5e3184" providerId="LiveId" clId="{5BB81F66-521D-41D6-952D-5585ABD4BF8C}" dt="2022-01-26T16:49:09.578" v="2516" actId="1076"/>
          <ac:picMkLst>
            <pc:docMk/>
            <pc:sldMk cId="3410965822" sldId="273"/>
            <ac:picMk id="7" creationId="{2E29C6F2-E388-4531-BFF9-89DC7233F290}"/>
          </ac:picMkLst>
        </pc:picChg>
        <pc:picChg chg="del">
          <ac:chgData name="Domenic Wamig" userId="898d1a03ea5e3184" providerId="LiveId" clId="{5BB81F66-521D-41D6-952D-5585ABD4BF8C}" dt="2022-01-26T16:47:49.486" v="2495" actId="478"/>
          <ac:picMkLst>
            <pc:docMk/>
            <pc:sldMk cId="3410965822" sldId="273"/>
            <ac:picMk id="8" creationId="{A691089D-9CC3-4027-A411-DAA0D2B392BD}"/>
          </ac:picMkLst>
        </pc:picChg>
      </pc:sldChg>
      <pc:sldChg chg="addSp delSp modSp add mod">
        <pc:chgData name="Domenic Wamig" userId="898d1a03ea5e3184" providerId="LiveId" clId="{5BB81F66-521D-41D6-952D-5585ABD4BF8C}" dt="2022-01-26T16:48:35.794" v="2507" actId="1076"/>
        <pc:sldMkLst>
          <pc:docMk/>
          <pc:sldMk cId="3118333386" sldId="274"/>
        </pc:sldMkLst>
        <pc:spChg chg="mod">
          <ac:chgData name="Domenic Wamig" userId="898d1a03ea5e3184" providerId="LiveId" clId="{5BB81F66-521D-41D6-952D-5585ABD4BF8C}" dt="2022-01-26T16:48:21.361" v="2504" actId="20577"/>
          <ac:spMkLst>
            <pc:docMk/>
            <pc:sldMk cId="3118333386" sldId="274"/>
            <ac:spMk id="2" creationId="{40233476-ACB5-4AD4-B9AF-1C193D16BFE5}"/>
          </ac:spMkLst>
        </pc:spChg>
        <pc:picChg chg="add mod">
          <ac:chgData name="Domenic Wamig" userId="898d1a03ea5e3184" providerId="LiveId" clId="{5BB81F66-521D-41D6-952D-5585ABD4BF8C}" dt="2022-01-26T16:48:35.794" v="2507" actId="1076"/>
          <ac:picMkLst>
            <pc:docMk/>
            <pc:sldMk cId="3118333386" sldId="274"/>
            <ac:picMk id="7" creationId="{F9344C0D-14BA-4789-8C2A-EF32F72B3F5D}"/>
          </ac:picMkLst>
        </pc:picChg>
        <pc:picChg chg="del">
          <ac:chgData name="Domenic Wamig" userId="898d1a03ea5e3184" providerId="LiveId" clId="{5BB81F66-521D-41D6-952D-5585ABD4BF8C}" dt="2022-01-26T16:48:23.352" v="2505" actId="478"/>
          <ac:picMkLst>
            <pc:docMk/>
            <pc:sldMk cId="3118333386" sldId="274"/>
            <ac:picMk id="8" creationId="{A691089D-9CC3-4027-A411-DAA0D2B392BD}"/>
          </ac:picMkLst>
        </pc:picChg>
      </pc:sldChg>
      <pc:sldChg chg="addSp delSp modSp add mod">
        <pc:chgData name="Domenic Wamig" userId="898d1a03ea5e3184" providerId="LiveId" clId="{5BB81F66-521D-41D6-952D-5585ABD4BF8C}" dt="2022-01-26T16:48:58.812" v="2514" actId="1076"/>
        <pc:sldMkLst>
          <pc:docMk/>
          <pc:sldMk cId="4102013941" sldId="275"/>
        </pc:sldMkLst>
        <pc:spChg chg="mod">
          <ac:chgData name="Domenic Wamig" userId="898d1a03ea5e3184" providerId="LiveId" clId="{5BB81F66-521D-41D6-952D-5585ABD4BF8C}" dt="2022-01-26T16:48:48.118" v="2511" actId="20577"/>
          <ac:spMkLst>
            <pc:docMk/>
            <pc:sldMk cId="4102013941" sldId="275"/>
            <ac:spMk id="2" creationId="{40233476-ACB5-4AD4-B9AF-1C193D16BFE5}"/>
          </ac:spMkLst>
        </pc:spChg>
        <pc:picChg chg="add mod">
          <ac:chgData name="Domenic Wamig" userId="898d1a03ea5e3184" providerId="LiveId" clId="{5BB81F66-521D-41D6-952D-5585ABD4BF8C}" dt="2022-01-26T16:48:58.812" v="2514" actId="1076"/>
          <ac:picMkLst>
            <pc:docMk/>
            <pc:sldMk cId="4102013941" sldId="275"/>
            <ac:picMk id="7" creationId="{94C7C0C8-81FD-41B6-A566-9E7EF4EC07A4}"/>
          </ac:picMkLst>
        </pc:picChg>
        <pc:picChg chg="del">
          <ac:chgData name="Domenic Wamig" userId="898d1a03ea5e3184" providerId="LiveId" clId="{5BB81F66-521D-41D6-952D-5585ABD4BF8C}" dt="2022-01-26T16:48:49.438" v="2512" actId="478"/>
          <ac:picMkLst>
            <pc:docMk/>
            <pc:sldMk cId="4102013941" sldId="275"/>
            <ac:picMk id="8" creationId="{A691089D-9CC3-4027-A411-DAA0D2B392BD}"/>
          </ac:picMkLst>
        </pc:picChg>
      </pc:sldChg>
      <pc:sldChg chg="delSp modSp new mod">
        <pc:chgData name="Domenic Wamig" userId="898d1a03ea5e3184" providerId="LiveId" clId="{5BB81F66-521D-41D6-952D-5585ABD4BF8C}" dt="2022-01-26T16:49:25.790" v="2547" actId="478"/>
        <pc:sldMkLst>
          <pc:docMk/>
          <pc:sldMk cId="1071305865" sldId="276"/>
        </pc:sldMkLst>
        <pc:spChg chg="mod">
          <ac:chgData name="Domenic Wamig" userId="898d1a03ea5e3184" providerId="LiveId" clId="{5BB81F66-521D-41D6-952D-5585ABD4BF8C}" dt="2022-01-26T16:49:22.012" v="2546" actId="20577"/>
          <ac:spMkLst>
            <pc:docMk/>
            <pc:sldMk cId="1071305865" sldId="276"/>
            <ac:spMk id="2" creationId="{1DEB3C7A-83B0-42D1-9F07-1EA14541449E}"/>
          </ac:spMkLst>
        </pc:spChg>
        <pc:spChg chg="del">
          <ac:chgData name="Domenic Wamig" userId="898d1a03ea5e3184" providerId="LiveId" clId="{5BB81F66-521D-41D6-952D-5585ABD4BF8C}" dt="2022-01-26T16:49:25.790" v="2547" actId="478"/>
          <ac:spMkLst>
            <pc:docMk/>
            <pc:sldMk cId="1071305865" sldId="276"/>
            <ac:spMk id="3" creationId="{FC3AFCB0-189C-4914-B5E7-A5DD9823D5BF}"/>
          </ac:spMkLst>
        </pc:spChg>
      </pc:sldChg>
      <pc:sldChg chg="addSp delSp modSp new mod ord">
        <pc:chgData name="Domenic Wamig" userId="898d1a03ea5e3184" providerId="LiveId" clId="{5BB81F66-521D-41D6-952D-5585ABD4BF8C}" dt="2022-01-26T18:04:55.032" v="3556" actId="20577"/>
        <pc:sldMkLst>
          <pc:docMk/>
          <pc:sldMk cId="1989621925" sldId="277"/>
        </pc:sldMkLst>
        <pc:spChg chg="del mod">
          <ac:chgData name="Domenic Wamig" userId="898d1a03ea5e3184" providerId="LiveId" clId="{5BB81F66-521D-41D6-952D-5585ABD4BF8C}" dt="2022-01-26T17:37:59.512" v="3355" actId="478"/>
          <ac:spMkLst>
            <pc:docMk/>
            <pc:sldMk cId="1989621925" sldId="277"/>
            <ac:spMk id="2" creationId="{7E3BBBB2-EB30-49C2-9194-0BC89FE4200F}"/>
          </ac:spMkLst>
        </pc:spChg>
        <pc:spChg chg="del">
          <ac:chgData name="Domenic Wamig" userId="898d1a03ea5e3184" providerId="LiveId" clId="{5BB81F66-521D-41D6-952D-5585ABD4BF8C}" dt="2022-01-26T17:13:06.207" v="2868" actId="478"/>
          <ac:spMkLst>
            <pc:docMk/>
            <pc:sldMk cId="1989621925" sldId="277"/>
            <ac:spMk id="3" creationId="{23BF63BB-31C6-4E4D-A938-DDFD7080FE6D}"/>
          </ac:spMkLst>
        </pc:spChg>
        <pc:spChg chg="add mod">
          <ac:chgData name="Domenic Wamig" userId="898d1a03ea5e3184" providerId="LiveId" clId="{5BB81F66-521D-41D6-952D-5585ABD4BF8C}" dt="2022-01-26T17:26:44.122" v="3112" actId="404"/>
          <ac:spMkLst>
            <pc:docMk/>
            <pc:sldMk cId="1989621925" sldId="277"/>
            <ac:spMk id="7" creationId="{366ED43F-760F-4DA3-933C-F682E1553A14}"/>
          </ac:spMkLst>
        </pc:spChg>
        <pc:spChg chg="add mod">
          <ac:chgData name="Domenic Wamig" userId="898d1a03ea5e3184" providerId="LiveId" clId="{5BB81F66-521D-41D6-952D-5585ABD4BF8C}" dt="2022-01-26T18:04:29.317" v="3544" actId="20577"/>
          <ac:spMkLst>
            <pc:docMk/>
            <pc:sldMk cId="1989621925" sldId="277"/>
            <ac:spMk id="8" creationId="{2AA091FA-C67B-44C6-8E11-5CB095698BEB}"/>
          </ac:spMkLst>
        </pc:spChg>
        <pc:spChg chg="add mod">
          <ac:chgData name="Domenic Wamig" userId="898d1a03ea5e3184" providerId="LiveId" clId="{5BB81F66-521D-41D6-952D-5585ABD4BF8C}" dt="2022-01-26T17:35:03.177" v="3352" actId="790"/>
          <ac:spMkLst>
            <pc:docMk/>
            <pc:sldMk cId="1989621925" sldId="277"/>
            <ac:spMk id="9" creationId="{9BFE28DC-FBED-4322-AE43-B3F23A1B38CA}"/>
          </ac:spMkLst>
        </pc:spChg>
        <pc:spChg chg="add mod">
          <ac:chgData name="Domenic Wamig" userId="898d1a03ea5e3184" providerId="LiveId" clId="{5BB81F66-521D-41D6-952D-5585ABD4BF8C}" dt="2022-01-26T17:34:12.443" v="3343" actId="14100"/>
          <ac:spMkLst>
            <pc:docMk/>
            <pc:sldMk cId="1989621925" sldId="277"/>
            <ac:spMk id="10" creationId="{E39E2B7B-2D92-4470-A132-05F4A0B6C986}"/>
          </ac:spMkLst>
        </pc:spChg>
        <pc:spChg chg="add mod">
          <ac:chgData name="Domenic Wamig" userId="898d1a03ea5e3184" providerId="LiveId" clId="{5BB81F66-521D-41D6-952D-5585ABD4BF8C}" dt="2022-01-26T17:34:42.908" v="3348" actId="207"/>
          <ac:spMkLst>
            <pc:docMk/>
            <pc:sldMk cId="1989621925" sldId="277"/>
            <ac:spMk id="11" creationId="{333D53E3-1BEE-460C-A5A0-B57414202618}"/>
          </ac:spMkLst>
        </pc:spChg>
        <pc:spChg chg="add mod">
          <ac:chgData name="Domenic Wamig" userId="898d1a03ea5e3184" providerId="LiveId" clId="{5BB81F66-521D-41D6-952D-5585ABD4BF8C}" dt="2022-01-26T17:35:07.591" v="3353" actId="790"/>
          <ac:spMkLst>
            <pc:docMk/>
            <pc:sldMk cId="1989621925" sldId="277"/>
            <ac:spMk id="12" creationId="{9E19E6DF-8C8E-4236-BB04-F900AB9FE536}"/>
          </ac:spMkLst>
        </pc:spChg>
        <pc:spChg chg="add mod">
          <ac:chgData name="Domenic Wamig" userId="898d1a03ea5e3184" providerId="LiveId" clId="{5BB81F66-521D-41D6-952D-5585ABD4BF8C}" dt="2022-01-26T17:35:11.118" v="3354" actId="790"/>
          <ac:spMkLst>
            <pc:docMk/>
            <pc:sldMk cId="1989621925" sldId="277"/>
            <ac:spMk id="51" creationId="{F0EA3424-7DD8-45CB-880E-F96703AD22C0}"/>
          </ac:spMkLst>
        </pc:spChg>
        <pc:spChg chg="add mod">
          <ac:chgData name="Domenic Wamig" userId="898d1a03ea5e3184" providerId="LiveId" clId="{5BB81F66-521D-41D6-952D-5585ABD4BF8C}" dt="2022-01-26T17:34:44.845" v="3349" actId="207"/>
          <ac:spMkLst>
            <pc:docMk/>
            <pc:sldMk cId="1989621925" sldId="277"/>
            <ac:spMk id="52" creationId="{7F74F4E7-3955-411F-B6B2-275B9A2C3968}"/>
          </ac:spMkLst>
        </pc:spChg>
        <pc:spChg chg="add del mod">
          <ac:chgData name="Domenic Wamig" userId="898d1a03ea5e3184" providerId="LiveId" clId="{5BB81F66-521D-41D6-952D-5585ABD4BF8C}" dt="2022-01-26T17:38:02.346" v="3357" actId="478"/>
          <ac:spMkLst>
            <pc:docMk/>
            <pc:sldMk cId="1989621925" sldId="277"/>
            <ac:spMk id="57" creationId="{0F7A4A74-FB12-4821-8930-C157706095B2}"/>
          </ac:spMkLst>
        </pc:spChg>
        <pc:spChg chg="add mod">
          <ac:chgData name="Domenic Wamig" userId="898d1a03ea5e3184" providerId="LiveId" clId="{5BB81F66-521D-41D6-952D-5585ABD4BF8C}" dt="2022-01-26T17:37:59.733" v="3356"/>
          <ac:spMkLst>
            <pc:docMk/>
            <pc:sldMk cId="1989621925" sldId="277"/>
            <ac:spMk id="58" creationId="{0FB54401-93D4-4156-911A-0546DC1C59B9}"/>
          </ac:spMkLst>
        </pc:spChg>
        <pc:spChg chg="add mod">
          <ac:chgData name="Domenic Wamig" userId="898d1a03ea5e3184" providerId="LiveId" clId="{5BB81F66-521D-41D6-952D-5585ABD4BF8C}" dt="2022-01-26T17:38:06.820" v="3378" actId="20577"/>
          <ac:spMkLst>
            <pc:docMk/>
            <pc:sldMk cId="1989621925" sldId="277"/>
            <ac:spMk id="59" creationId="{4F4B24CB-0DC0-4C44-A58B-1DE48AAC0EAC}"/>
          </ac:spMkLst>
        </pc:spChg>
        <pc:spChg chg="add mod">
          <ac:chgData name="Domenic Wamig" userId="898d1a03ea5e3184" providerId="LiveId" clId="{5BB81F66-521D-41D6-952D-5585ABD4BF8C}" dt="2022-01-26T18:04:48.636" v="3552" actId="1076"/>
          <ac:spMkLst>
            <pc:docMk/>
            <pc:sldMk cId="1989621925" sldId="277"/>
            <ac:spMk id="60" creationId="{8F96B514-51BE-4302-8FFA-1D5DCD60FA6D}"/>
          </ac:spMkLst>
        </pc:spChg>
        <pc:spChg chg="add mod">
          <ac:chgData name="Domenic Wamig" userId="898d1a03ea5e3184" providerId="LiveId" clId="{5BB81F66-521D-41D6-952D-5585ABD4BF8C}" dt="2022-01-26T18:04:55.032" v="3556" actId="20577"/>
          <ac:spMkLst>
            <pc:docMk/>
            <pc:sldMk cId="1989621925" sldId="277"/>
            <ac:spMk id="61" creationId="{13ACC040-5AB2-44DC-B14B-E69CC765C0D8}"/>
          </ac:spMkLst>
        </pc:spChg>
        <pc:cxnChg chg="add mod">
          <ac:chgData name="Domenic Wamig" userId="898d1a03ea5e3184" providerId="LiveId" clId="{5BB81F66-521D-41D6-952D-5585ABD4BF8C}" dt="2022-01-26T17:28:47.414" v="3128" actId="13822"/>
          <ac:cxnSpMkLst>
            <pc:docMk/>
            <pc:sldMk cId="1989621925" sldId="277"/>
            <ac:cxnSpMk id="14" creationId="{D2DBE2CA-B145-41F5-A493-EE2DBA78C5DD}"/>
          </ac:cxnSpMkLst>
        </pc:cxnChg>
        <pc:cxnChg chg="add mod">
          <ac:chgData name="Domenic Wamig" userId="898d1a03ea5e3184" providerId="LiveId" clId="{5BB81F66-521D-41D6-952D-5585ABD4BF8C}" dt="2022-01-26T17:28:53.754" v="3130" actId="13822"/>
          <ac:cxnSpMkLst>
            <pc:docMk/>
            <pc:sldMk cId="1989621925" sldId="277"/>
            <ac:cxnSpMk id="16" creationId="{2708B90A-14E1-46D4-9E3F-6E40E85C5C5D}"/>
          </ac:cxnSpMkLst>
        </pc:cxnChg>
        <pc:cxnChg chg="add del mod">
          <ac:chgData name="Domenic Wamig" userId="898d1a03ea5e3184" providerId="LiveId" clId="{5BB81F66-521D-41D6-952D-5585ABD4BF8C}" dt="2022-01-26T17:29:04.899" v="3133" actId="478"/>
          <ac:cxnSpMkLst>
            <pc:docMk/>
            <pc:sldMk cId="1989621925" sldId="277"/>
            <ac:cxnSpMk id="18" creationId="{09A1B5F9-9CDD-47E6-A59C-0F3B9E52BFE1}"/>
          </ac:cxnSpMkLst>
        </pc:cxnChg>
        <pc:cxnChg chg="add mod">
          <ac:chgData name="Domenic Wamig" userId="898d1a03ea5e3184" providerId="LiveId" clId="{5BB81F66-521D-41D6-952D-5585ABD4BF8C}" dt="2022-01-26T17:34:12.443" v="3343" actId="14100"/>
          <ac:cxnSpMkLst>
            <pc:docMk/>
            <pc:sldMk cId="1989621925" sldId="277"/>
            <ac:cxnSpMk id="20" creationId="{61F6BD9A-DB6A-484C-8D9A-C8B416677038}"/>
          </ac:cxnSpMkLst>
        </pc:cxnChg>
        <pc:cxnChg chg="add mod">
          <ac:chgData name="Domenic Wamig" userId="898d1a03ea5e3184" providerId="LiveId" clId="{5BB81F66-521D-41D6-952D-5585ABD4BF8C}" dt="2022-01-26T17:34:12.443" v="3343" actId="14100"/>
          <ac:cxnSpMkLst>
            <pc:docMk/>
            <pc:sldMk cId="1989621925" sldId="277"/>
            <ac:cxnSpMk id="22" creationId="{6E443BE8-AFBA-4BEA-A696-A25285DACA54}"/>
          </ac:cxnSpMkLst>
        </pc:cxnChg>
        <pc:cxnChg chg="add mod">
          <ac:chgData name="Domenic Wamig" userId="898d1a03ea5e3184" providerId="LiveId" clId="{5BB81F66-521D-41D6-952D-5585ABD4BF8C}" dt="2022-01-26T17:34:12.443" v="3343" actId="14100"/>
          <ac:cxnSpMkLst>
            <pc:docMk/>
            <pc:sldMk cId="1989621925" sldId="277"/>
            <ac:cxnSpMk id="24" creationId="{00C4F046-0AD1-4B5A-B6DD-5F55E4407E87}"/>
          </ac:cxnSpMkLst>
        </pc:cxnChg>
        <pc:cxnChg chg="add mod">
          <ac:chgData name="Domenic Wamig" userId="898d1a03ea5e3184" providerId="LiveId" clId="{5BB81F66-521D-41D6-952D-5585ABD4BF8C}" dt="2022-01-26T17:32:38.759" v="3278" actId="14100"/>
          <ac:cxnSpMkLst>
            <pc:docMk/>
            <pc:sldMk cId="1989621925" sldId="277"/>
            <ac:cxnSpMk id="27" creationId="{45EE82D7-69A2-4FF9-A990-80D20B888BB4}"/>
          </ac:cxnSpMkLst>
        </pc:cxnChg>
        <pc:cxnChg chg="add mod">
          <ac:chgData name="Domenic Wamig" userId="898d1a03ea5e3184" providerId="LiveId" clId="{5BB81F66-521D-41D6-952D-5585ABD4BF8C}" dt="2022-01-26T17:32:33.912" v="3277" actId="14100"/>
          <ac:cxnSpMkLst>
            <pc:docMk/>
            <pc:sldMk cId="1989621925" sldId="277"/>
            <ac:cxnSpMk id="31" creationId="{302AD7C1-2387-4AE2-AFB8-6688B2DFB3AF}"/>
          </ac:cxnSpMkLst>
        </pc:cxnChg>
      </pc:sldChg>
      <pc:sldChg chg="addSp delSp modSp new mod">
        <pc:chgData name="Domenic Wamig" userId="898d1a03ea5e3184" providerId="LiveId" clId="{5BB81F66-521D-41D6-952D-5585ABD4BF8C}" dt="2022-01-26T21:56:47.530" v="4711" actId="1076"/>
        <pc:sldMkLst>
          <pc:docMk/>
          <pc:sldMk cId="2519116148" sldId="278"/>
        </pc:sldMkLst>
        <pc:spChg chg="mod">
          <ac:chgData name="Domenic Wamig" userId="898d1a03ea5e3184" providerId="LiveId" clId="{5BB81F66-521D-41D6-952D-5585ABD4BF8C}" dt="2022-01-26T21:56:37.621" v="4706" actId="20577"/>
          <ac:spMkLst>
            <pc:docMk/>
            <pc:sldMk cId="2519116148" sldId="278"/>
            <ac:spMk id="2" creationId="{A5E03C52-260D-4368-8BBA-A8141A9B4A60}"/>
          </ac:spMkLst>
        </pc:spChg>
        <pc:spChg chg="del">
          <ac:chgData name="Domenic Wamig" userId="898d1a03ea5e3184" providerId="LiveId" clId="{5BB81F66-521D-41D6-952D-5585ABD4BF8C}" dt="2022-01-26T21:56:41.762" v="4707" actId="478"/>
          <ac:spMkLst>
            <pc:docMk/>
            <pc:sldMk cId="2519116148" sldId="278"/>
            <ac:spMk id="3" creationId="{BAEEBA0A-B433-48AC-9F21-F8DC81CD4F9C}"/>
          </ac:spMkLst>
        </pc:spChg>
        <pc:picChg chg="add mod">
          <ac:chgData name="Domenic Wamig" userId="898d1a03ea5e3184" providerId="LiveId" clId="{5BB81F66-521D-41D6-952D-5585ABD4BF8C}" dt="2022-01-26T21:56:47.530" v="4711" actId="1076"/>
          <ac:picMkLst>
            <pc:docMk/>
            <pc:sldMk cId="2519116148" sldId="278"/>
            <ac:picMk id="8" creationId="{B5ACD7EA-745C-4320-84F4-87EE87E3B4F2}"/>
          </ac:picMkLst>
        </pc:picChg>
      </pc:sldChg>
      <pc:sldMasterChg chg="addSp delSp modSp mod setBg modSldLayout">
        <pc:chgData name="Domenic Wamig" userId="898d1a03ea5e3184" providerId="LiveId" clId="{5BB81F66-521D-41D6-952D-5585ABD4BF8C}" dt="2022-01-26T09:02:07.639" v="599" actId="478"/>
        <pc:sldMasterMkLst>
          <pc:docMk/>
          <pc:sldMasterMk cId="521023474" sldId="2147483648"/>
        </pc:sldMasterMkLst>
        <pc:spChg chg="add del mod">
          <ac:chgData name="Domenic Wamig" userId="898d1a03ea5e3184" providerId="LiveId" clId="{5BB81F66-521D-41D6-952D-5585ABD4BF8C}" dt="2022-01-26T08:31:24.453" v="44"/>
          <ac:spMkLst>
            <pc:docMk/>
            <pc:sldMasterMk cId="521023474" sldId="2147483648"/>
            <ac:spMk id="7" creationId="{839CEF4B-1A94-4F52-8E66-07947726FECE}"/>
          </ac:spMkLst>
        </pc:spChg>
        <pc:spChg chg="add del mod">
          <ac:chgData name="Domenic Wamig" userId="898d1a03ea5e3184" providerId="LiveId" clId="{5BB81F66-521D-41D6-952D-5585ABD4BF8C}" dt="2022-01-26T08:53:33.772" v="512" actId="21"/>
          <ac:spMkLst>
            <pc:docMk/>
            <pc:sldMasterMk cId="521023474" sldId="2147483648"/>
            <ac:spMk id="8" creationId="{5FD7FB8B-81F5-4899-AB78-786F81647A38}"/>
          </ac:spMkLst>
        </pc:spChg>
        <pc:picChg chg="add del mod">
          <ac:chgData name="Domenic Wamig" userId="898d1a03ea5e3184" providerId="LiveId" clId="{5BB81F66-521D-41D6-952D-5585ABD4BF8C}" dt="2022-01-26T08:32:13.079" v="49" actId="478"/>
          <ac:picMkLst>
            <pc:docMk/>
            <pc:sldMasterMk cId="521023474" sldId="2147483648"/>
            <ac:picMk id="9" creationId="{5D752445-0608-4D30-9BB4-7D131D658848}"/>
          </ac:picMkLst>
        </pc:picChg>
        <pc:sldLayoutChg chg="delSp modSp mod setBg">
          <pc:chgData name="Domenic Wamig" userId="898d1a03ea5e3184" providerId="LiveId" clId="{5BB81F66-521D-41D6-952D-5585ABD4BF8C}" dt="2022-01-26T08:34:08.459" v="59" actId="207"/>
          <pc:sldLayoutMkLst>
            <pc:docMk/>
            <pc:sldMasterMk cId="521023474" sldId="2147483648"/>
            <pc:sldLayoutMk cId="3540728655" sldId="2147483649"/>
          </pc:sldLayoutMkLst>
          <pc:spChg chg="mod">
            <ac:chgData name="Domenic Wamig" userId="898d1a03ea5e3184" providerId="LiveId" clId="{5BB81F66-521D-41D6-952D-5585ABD4BF8C}" dt="2022-01-26T08:34:08.459" v="59" actId="207"/>
            <ac:spMkLst>
              <pc:docMk/>
              <pc:sldMasterMk cId="521023474" sldId="2147483648"/>
              <pc:sldLayoutMk cId="3540728655" sldId="2147483649"/>
              <ac:spMk id="4" creationId="{BA9915D8-8546-4CDD-AB5C-D09BBF4993C2}"/>
            </ac:spMkLst>
          </pc:spChg>
          <pc:spChg chg="mod">
            <ac:chgData name="Domenic Wamig" userId="898d1a03ea5e3184" providerId="LiveId" clId="{5BB81F66-521D-41D6-952D-5585ABD4BF8C}" dt="2022-01-26T08:34:08.459" v="59" actId="207"/>
            <ac:spMkLst>
              <pc:docMk/>
              <pc:sldMasterMk cId="521023474" sldId="2147483648"/>
              <pc:sldLayoutMk cId="3540728655" sldId="2147483649"/>
              <ac:spMk id="5" creationId="{F5E3B923-6004-4135-8573-A4573C3A52BB}"/>
            </ac:spMkLst>
          </pc:spChg>
          <pc:spChg chg="mod">
            <ac:chgData name="Domenic Wamig" userId="898d1a03ea5e3184" providerId="LiveId" clId="{5BB81F66-521D-41D6-952D-5585ABD4BF8C}" dt="2022-01-26T08:34:08.459" v="59" actId="207"/>
            <ac:spMkLst>
              <pc:docMk/>
              <pc:sldMasterMk cId="521023474" sldId="2147483648"/>
              <pc:sldLayoutMk cId="3540728655" sldId="2147483649"/>
              <ac:spMk id="6" creationId="{11674934-2B27-4B5D-BE82-0D74C37D4915}"/>
            </ac:spMkLst>
          </pc:spChg>
          <pc:spChg chg="del">
            <ac:chgData name="Domenic Wamig" userId="898d1a03ea5e3184" providerId="LiveId" clId="{5BB81F66-521D-41D6-952D-5585ABD4BF8C}" dt="2022-01-26T08:31:26.567" v="45" actId="478"/>
            <ac:spMkLst>
              <pc:docMk/>
              <pc:sldMasterMk cId="521023474" sldId="2147483648"/>
              <pc:sldLayoutMk cId="3540728655" sldId="2147483649"/>
              <ac:spMk id="7" creationId="{17E57F08-9510-4F51-A181-EF2B33EC076D}"/>
            </ac:spMkLst>
          </pc:spChg>
          <pc:picChg chg="del">
            <ac:chgData name="Domenic Wamig" userId="898d1a03ea5e3184" providerId="LiveId" clId="{5BB81F66-521D-41D6-952D-5585ABD4BF8C}" dt="2022-01-26T08:28:06.484" v="22" actId="478"/>
            <ac:picMkLst>
              <pc:docMk/>
              <pc:sldMasterMk cId="521023474" sldId="2147483648"/>
              <pc:sldLayoutMk cId="3540728655" sldId="2147483649"/>
              <ac:picMk id="11" creationId="{496FF8EF-914D-4002-8A61-ECBB23A9686A}"/>
            </ac:picMkLst>
          </pc:picChg>
        </pc:sldLayoutChg>
        <pc:sldLayoutChg chg="addSp delSp modSp mod setBg">
          <pc:chgData name="Domenic Wamig" userId="898d1a03ea5e3184" providerId="LiveId" clId="{5BB81F66-521D-41D6-952D-5585ABD4BF8C}" dt="2022-01-26T09:02:07.639" v="599" actId="478"/>
          <pc:sldLayoutMkLst>
            <pc:docMk/>
            <pc:sldMasterMk cId="521023474" sldId="2147483648"/>
            <pc:sldLayoutMk cId="3212179372" sldId="2147483650"/>
          </pc:sldLayoutMkLst>
          <pc:spChg chg="mod">
            <ac:chgData name="Domenic Wamig" userId="898d1a03ea5e3184" providerId="LiveId" clId="{5BB81F66-521D-41D6-952D-5585ABD4BF8C}" dt="2022-01-26T08:34:18.830" v="61" actId="207"/>
            <ac:spMkLst>
              <pc:docMk/>
              <pc:sldMasterMk cId="521023474" sldId="2147483648"/>
              <pc:sldLayoutMk cId="3212179372" sldId="2147483650"/>
              <ac:spMk id="4" creationId="{A215FF35-1E73-4511-A2D7-A20A529D51F9}"/>
            </ac:spMkLst>
          </pc:spChg>
          <pc:spChg chg="mod">
            <ac:chgData name="Domenic Wamig" userId="898d1a03ea5e3184" providerId="LiveId" clId="{5BB81F66-521D-41D6-952D-5585ABD4BF8C}" dt="2022-01-26T08:34:18.830" v="61" actId="207"/>
            <ac:spMkLst>
              <pc:docMk/>
              <pc:sldMasterMk cId="521023474" sldId="2147483648"/>
              <pc:sldLayoutMk cId="3212179372" sldId="2147483650"/>
              <ac:spMk id="5" creationId="{2A561C5E-2C46-4C5D-82E9-BADA685B3BAC}"/>
            </ac:spMkLst>
          </pc:spChg>
          <pc:spChg chg="mod">
            <ac:chgData name="Domenic Wamig" userId="898d1a03ea5e3184" providerId="LiveId" clId="{5BB81F66-521D-41D6-952D-5585ABD4BF8C}" dt="2022-01-26T08:34:18.830" v="61" actId="207"/>
            <ac:spMkLst>
              <pc:docMk/>
              <pc:sldMasterMk cId="521023474" sldId="2147483648"/>
              <pc:sldLayoutMk cId="3212179372" sldId="2147483650"/>
              <ac:spMk id="6" creationId="{2550AF81-B5A3-4994-8FF0-4CC654E337F4}"/>
            </ac:spMkLst>
          </pc:spChg>
          <pc:spChg chg="del mod">
            <ac:chgData name="Domenic Wamig" userId="898d1a03ea5e3184" providerId="LiveId" clId="{5BB81F66-521D-41D6-952D-5585ABD4BF8C}" dt="2022-01-26T08:31:28.617" v="46" actId="478"/>
            <ac:spMkLst>
              <pc:docMk/>
              <pc:sldMasterMk cId="521023474" sldId="2147483648"/>
              <pc:sldLayoutMk cId="3212179372" sldId="2147483650"/>
              <ac:spMk id="9" creationId="{01C4BD9D-6786-47EE-9F0E-E5F267B99071}"/>
            </ac:spMkLst>
          </pc:spChg>
          <pc:spChg chg="add mod ord">
            <ac:chgData name="Domenic Wamig" userId="898d1a03ea5e3184" providerId="LiveId" clId="{5BB81F66-521D-41D6-952D-5585ABD4BF8C}" dt="2022-01-26T08:53:43.692" v="514" actId="167"/>
            <ac:spMkLst>
              <pc:docMk/>
              <pc:sldMasterMk cId="521023474" sldId="2147483648"/>
              <pc:sldLayoutMk cId="3212179372" sldId="2147483650"/>
              <ac:spMk id="11" creationId="{9AC7F01E-4398-42CB-A750-CA6DAA73EF4B}"/>
            </ac:spMkLst>
          </pc:spChg>
          <pc:spChg chg="add del mod ord">
            <ac:chgData name="Domenic Wamig" userId="898d1a03ea5e3184" providerId="LiveId" clId="{5BB81F66-521D-41D6-952D-5585ABD4BF8C}" dt="2022-01-26T09:02:07.639" v="599" actId="478"/>
            <ac:spMkLst>
              <pc:docMk/>
              <pc:sldMasterMk cId="521023474" sldId="2147483648"/>
              <pc:sldLayoutMk cId="3212179372" sldId="2147483650"/>
              <ac:spMk id="12" creationId="{2F501558-8618-4035-A0CF-D45A03012AFB}"/>
            </ac:spMkLst>
          </pc:spChg>
          <pc:picChg chg="del">
            <ac:chgData name="Domenic Wamig" userId="898d1a03ea5e3184" providerId="LiveId" clId="{5BB81F66-521D-41D6-952D-5585ABD4BF8C}" dt="2022-01-26T08:32:15.920" v="50" actId="478"/>
            <ac:picMkLst>
              <pc:docMk/>
              <pc:sldMasterMk cId="521023474" sldId="2147483648"/>
              <pc:sldLayoutMk cId="3212179372" sldId="2147483650"/>
              <ac:picMk id="8" creationId="{EFFB08F7-A9E4-4A62-9090-65298CEA7145}"/>
            </ac:picMkLst>
          </pc:picChg>
          <pc:picChg chg="add mod">
            <ac:chgData name="Domenic Wamig" userId="898d1a03ea5e3184" providerId="LiveId" clId="{5BB81F66-521D-41D6-952D-5585ABD4BF8C}" dt="2022-01-26T08:32:16.923" v="51"/>
            <ac:picMkLst>
              <pc:docMk/>
              <pc:sldMasterMk cId="521023474" sldId="2147483648"/>
              <pc:sldLayoutMk cId="3212179372" sldId="2147483650"/>
              <ac:picMk id="10" creationId="{48860909-38B5-4346-8756-0BF00FD18D0B}"/>
            </ac:picMkLst>
          </pc:picChg>
        </pc:sldLayoutChg>
        <pc:sldLayoutChg chg="addSp delSp modSp mod setBg">
          <pc:chgData name="Domenic Wamig" userId="898d1a03ea5e3184" providerId="LiveId" clId="{5BB81F66-521D-41D6-952D-5585ABD4BF8C}" dt="2022-01-26T08:54:01.742" v="519" actId="1076"/>
          <pc:sldLayoutMkLst>
            <pc:docMk/>
            <pc:sldMasterMk cId="521023474" sldId="2147483648"/>
            <pc:sldLayoutMk cId="3108448258" sldId="2147483651"/>
          </pc:sldLayoutMkLst>
          <pc:spChg chg="del">
            <ac:chgData name="Domenic Wamig" userId="898d1a03ea5e3184" providerId="LiveId" clId="{5BB81F66-521D-41D6-952D-5585ABD4BF8C}" dt="2022-01-26T08:53:21.990" v="509" actId="478"/>
            <ac:spMkLst>
              <pc:docMk/>
              <pc:sldMasterMk cId="521023474" sldId="2147483648"/>
              <pc:sldLayoutMk cId="3108448258" sldId="2147483651"/>
              <ac:spMk id="4" creationId="{B168DD19-2C90-4450-8BC5-042DDB726FDB}"/>
            </ac:spMkLst>
          </pc:spChg>
          <pc:spChg chg="del">
            <ac:chgData name="Domenic Wamig" userId="898d1a03ea5e3184" providerId="LiveId" clId="{5BB81F66-521D-41D6-952D-5585ABD4BF8C}" dt="2022-01-26T08:53:22.737" v="510" actId="478"/>
            <ac:spMkLst>
              <pc:docMk/>
              <pc:sldMasterMk cId="521023474" sldId="2147483648"/>
              <pc:sldLayoutMk cId="3108448258" sldId="2147483651"/>
              <ac:spMk id="5" creationId="{6D3AC7F8-B9C9-47BF-B515-24984B0FB808}"/>
            </ac:spMkLst>
          </pc:spChg>
          <pc:spChg chg="del">
            <ac:chgData name="Domenic Wamig" userId="898d1a03ea5e3184" providerId="LiveId" clId="{5BB81F66-521D-41D6-952D-5585ABD4BF8C}" dt="2022-01-26T08:53:24.620" v="511" actId="478"/>
            <ac:spMkLst>
              <pc:docMk/>
              <pc:sldMasterMk cId="521023474" sldId="2147483648"/>
              <pc:sldLayoutMk cId="3108448258" sldId="2147483651"/>
              <ac:spMk id="6" creationId="{140078AE-ADBC-4502-88CB-C662118B85B7}"/>
            </ac:spMkLst>
          </pc:spChg>
          <pc:spChg chg="add mod ord">
            <ac:chgData name="Domenic Wamig" userId="898d1a03ea5e3184" providerId="LiveId" clId="{5BB81F66-521D-41D6-952D-5585ABD4BF8C}" dt="2022-01-26T08:54:01.742" v="519" actId="1076"/>
            <ac:spMkLst>
              <pc:docMk/>
              <pc:sldMasterMk cId="521023474" sldId="2147483648"/>
              <pc:sldLayoutMk cId="3108448258" sldId="2147483651"/>
              <ac:spMk id="8" creationId="{4582E108-1001-40AE-B865-4BF155BD0150}"/>
            </ac:spMkLst>
          </pc:spChg>
          <pc:picChg chg="add mod">
            <ac:chgData name="Domenic Wamig" userId="898d1a03ea5e3184" providerId="LiveId" clId="{5BB81F66-521D-41D6-952D-5585ABD4BF8C}" dt="2022-01-26T08:53:13.950" v="508"/>
            <ac:picMkLst>
              <pc:docMk/>
              <pc:sldMasterMk cId="521023474" sldId="2147483648"/>
              <pc:sldLayoutMk cId="3108448258" sldId="2147483651"/>
              <ac:picMk id="7" creationId="{E271FE63-326B-4C81-B03B-546341F218A9}"/>
            </ac:picMkLst>
          </pc:picChg>
        </pc:sldLayoutChg>
        <pc:sldLayoutChg chg="setBg">
          <pc:chgData name="Domenic Wamig" userId="898d1a03ea5e3184" providerId="LiveId" clId="{5BB81F66-521D-41D6-952D-5585ABD4BF8C}" dt="2022-01-26T08:30:07.523" v="39"/>
          <pc:sldLayoutMkLst>
            <pc:docMk/>
            <pc:sldMasterMk cId="521023474" sldId="2147483648"/>
            <pc:sldLayoutMk cId="4195237648" sldId="2147483652"/>
          </pc:sldLayoutMkLst>
        </pc:sldLayoutChg>
        <pc:sldLayoutChg chg="setBg">
          <pc:chgData name="Domenic Wamig" userId="898d1a03ea5e3184" providerId="LiveId" clId="{5BB81F66-521D-41D6-952D-5585ABD4BF8C}" dt="2022-01-26T08:30:07.523" v="39"/>
          <pc:sldLayoutMkLst>
            <pc:docMk/>
            <pc:sldMasterMk cId="521023474" sldId="2147483648"/>
            <pc:sldLayoutMk cId="3721151181" sldId="2147483653"/>
          </pc:sldLayoutMkLst>
        </pc:sldLayoutChg>
        <pc:sldLayoutChg chg="setBg">
          <pc:chgData name="Domenic Wamig" userId="898d1a03ea5e3184" providerId="LiveId" clId="{5BB81F66-521D-41D6-952D-5585ABD4BF8C}" dt="2022-01-26T08:30:07.523" v="39"/>
          <pc:sldLayoutMkLst>
            <pc:docMk/>
            <pc:sldMasterMk cId="521023474" sldId="2147483648"/>
            <pc:sldLayoutMk cId="1608872778" sldId="2147483654"/>
          </pc:sldLayoutMkLst>
        </pc:sldLayoutChg>
        <pc:sldLayoutChg chg="setBg">
          <pc:chgData name="Domenic Wamig" userId="898d1a03ea5e3184" providerId="LiveId" clId="{5BB81F66-521D-41D6-952D-5585ABD4BF8C}" dt="2022-01-26T08:30:07.523" v="39"/>
          <pc:sldLayoutMkLst>
            <pc:docMk/>
            <pc:sldMasterMk cId="521023474" sldId="2147483648"/>
            <pc:sldLayoutMk cId="3728710650" sldId="2147483655"/>
          </pc:sldLayoutMkLst>
        </pc:sldLayoutChg>
        <pc:sldLayoutChg chg="setBg">
          <pc:chgData name="Domenic Wamig" userId="898d1a03ea5e3184" providerId="LiveId" clId="{5BB81F66-521D-41D6-952D-5585ABD4BF8C}" dt="2022-01-26T08:30:07.523" v="39"/>
          <pc:sldLayoutMkLst>
            <pc:docMk/>
            <pc:sldMasterMk cId="521023474" sldId="2147483648"/>
            <pc:sldLayoutMk cId="2658547041" sldId="2147483656"/>
          </pc:sldLayoutMkLst>
        </pc:sldLayoutChg>
        <pc:sldLayoutChg chg="setBg">
          <pc:chgData name="Domenic Wamig" userId="898d1a03ea5e3184" providerId="LiveId" clId="{5BB81F66-521D-41D6-952D-5585ABD4BF8C}" dt="2022-01-26T08:30:07.523" v="39"/>
          <pc:sldLayoutMkLst>
            <pc:docMk/>
            <pc:sldMasterMk cId="521023474" sldId="2147483648"/>
            <pc:sldLayoutMk cId="1842918825" sldId="2147483657"/>
          </pc:sldLayoutMkLst>
        </pc:sldLayoutChg>
        <pc:sldLayoutChg chg="setBg">
          <pc:chgData name="Domenic Wamig" userId="898d1a03ea5e3184" providerId="LiveId" clId="{5BB81F66-521D-41D6-952D-5585ABD4BF8C}" dt="2022-01-26T08:30:07.523" v="39"/>
          <pc:sldLayoutMkLst>
            <pc:docMk/>
            <pc:sldMasterMk cId="521023474" sldId="2147483648"/>
            <pc:sldLayoutMk cId="3702189005" sldId="2147483658"/>
          </pc:sldLayoutMkLst>
        </pc:sldLayoutChg>
        <pc:sldLayoutChg chg="setBg">
          <pc:chgData name="Domenic Wamig" userId="898d1a03ea5e3184" providerId="LiveId" clId="{5BB81F66-521D-41D6-952D-5585ABD4BF8C}" dt="2022-01-26T08:30:07.523" v="39"/>
          <pc:sldLayoutMkLst>
            <pc:docMk/>
            <pc:sldMasterMk cId="521023474" sldId="2147483648"/>
            <pc:sldLayoutMk cId="3861345425" sldId="2147483659"/>
          </pc:sldLayoutMkLst>
        </pc:sldLayoutChg>
      </pc:sldMasterChg>
    </pc:docChg>
  </pc:docChgLst>
  <pc:docChgLst>
    <pc:chgData name="Domenic Wamig" userId="898d1a03ea5e3184" providerId="LiveId" clId="{5B0E13DF-1579-4893-894A-49F3C17E0268}"/>
    <pc:docChg chg="modSld sldOrd">
      <pc:chgData name="Domenic Wamig" userId="898d1a03ea5e3184" providerId="LiveId" clId="{5B0E13DF-1579-4893-894A-49F3C17E0268}" dt="2022-01-27T08:54:30.015" v="1"/>
      <pc:docMkLst>
        <pc:docMk/>
      </pc:docMkLst>
      <pc:sldChg chg="ord">
        <pc:chgData name="Domenic Wamig" userId="898d1a03ea5e3184" providerId="LiveId" clId="{5B0E13DF-1579-4893-894A-49F3C17E0268}" dt="2022-01-27T08:54:30.015" v="1"/>
        <pc:sldMkLst>
          <pc:docMk/>
          <pc:sldMk cId="1526260620" sldId="256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FAB8D4-CA4E-4519-B317-241ABAE2B514}" type="doc">
      <dgm:prSet loTypeId="urn:microsoft.com/office/officeart/2005/8/layout/hProcess4" loCatId="process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GB"/>
        </a:p>
      </dgm:t>
    </dgm:pt>
    <dgm:pt modelId="{958260FA-B950-451F-9B04-AD430F383854}">
      <dgm:prSet phldrT="[Text]"/>
      <dgm:spPr/>
      <dgm:t>
        <a:bodyPr/>
        <a:lstStyle/>
        <a:p>
          <a:r>
            <a:rPr lang="de-DE" dirty="0"/>
            <a:t>Track</a:t>
          </a:r>
          <a:endParaRPr lang="en-GB" dirty="0"/>
        </a:p>
      </dgm:t>
    </dgm:pt>
    <dgm:pt modelId="{7B5A334A-3FA1-4E50-9328-20BB1F0D08E0}" type="parTrans" cxnId="{682A1A4A-331D-4CFE-88BB-680317319D3F}">
      <dgm:prSet/>
      <dgm:spPr/>
      <dgm:t>
        <a:bodyPr/>
        <a:lstStyle/>
        <a:p>
          <a:endParaRPr lang="en-GB"/>
        </a:p>
      </dgm:t>
    </dgm:pt>
    <dgm:pt modelId="{CB888439-8502-499F-AF2F-AEA0FCEC7A8C}" type="sibTrans" cxnId="{682A1A4A-331D-4CFE-88BB-680317319D3F}">
      <dgm:prSet/>
      <dgm:spPr/>
      <dgm:t>
        <a:bodyPr/>
        <a:lstStyle/>
        <a:p>
          <a:endParaRPr lang="en-GB"/>
        </a:p>
      </dgm:t>
    </dgm:pt>
    <dgm:pt modelId="{AF3C1E32-651A-426A-BD53-D3066AFF97EE}">
      <dgm:prSet phldrT="[Text]" custT="1"/>
      <dgm:spPr/>
      <dgm:t>
        <a:bodyPr anchor="ctr"/>
        <a:lstStyle/>
        <a:p>
          <a:pPr algn="ctr">
            <a:buNone/>
          </a:pPr>
          <a:r>
            <a:rPr lang="de-DE" sz="2000" dirty="0"/>
            <a:t>Track stress </a:t>
          </a:r>
          <a:r>
            <a:rPr lang="de-DE" sz="2000" dirty="0" err="1"/>
            <a:t>level</a:t>
          </a:r>
          <a:r>
            <a:rPr lang="de-DE" sz="2000" dirty="0"/>
            <a:t> </a:t>
          </a:r>
          <a:r>
            <a:rPr lang="de-DE" sz="2000" dirty="0" err="1"/>
            <a:t>of</a:t>
          </a:r>
          <a:r>
            <a:rPr lang="de-DE" sz="2000" dirty="0"/>
            <a:t> </a:t>
          </a:r>
          <a:r>
            <a:rPr lang="de-DE" sz="2000" dirty="0" err="1"/>
            <a:t>the</a:t>
          </a:r>
          <a:r>
            <a:rPr lang="de-DE" sz="2000" dirty="0"/>
            <a:t> </a:t>
          </a:r>
          <a:r>
            <a:rPr lang="de-DE" sz="2000" dirty="0" err="1"/>
            <a:t>user</a:t>
          </a:r>
          <a:endParaRPr lang="en-GB" sz="3200" dirty="0"/>
        </a:p>
      </dgm:t>
    </dgm:pt>
    <dgm:pt modelId="{A71E865A-A177-44DB-950B-93ECA2F85D93}" type="parTrans" cxnId="{F729DAD4-4A03-48BE-9EB7-44EDCD4E59D1}">
      <dgm:prSet/>
      <dgm:spPr/>
      <dgm:t>
        <a:bodyPr/>
        <a:lstStyle/>
        <a:p>
          <a:endParaRPr lang="en-GB"/>
        </a:p>
      </dgm:t>
    </dgm:pt>
    <dgm:pt modelId="{DEC01C37-BE2D-402C-94D3-A455787FFCE8}" type="sibTrans" cxnId="{F729DAD4-4A03-48BE-9EB7-44EDCD4E59D1}">
      <dgm:prSet/>
      <dgm:spPr/>
      <dgm:t>
        <a:bodyPr/>
        <a:lstStyle/>
        <a:p>
          <a:endParaRPr lang="en-GB"/>
        </a:p>
      </dgm:t>
    </dgm:pt>
    <dgm:pt modelId="{79E09122-7421-45D5-9322-B16DD307AE3E}">
      <dgm:prSet phldrT="[Text]"/>
      <dgm:spPr/>
      <dgm:t>
        <a:bodyPr/>
        <a:lstStyle/>
        <a:p>
          <a:r>
            <a:rPr lang="de-DE" dirty="0"/>
            <a:t>Analyse</a:t>
          </a:r>
          <a:endParaRPr lang="en-GB" dirty="0"/>
        </a:p>
      </dgm:t>
    </dgm:pt>
    <dgm:pt modelId="{AB3600FF-1BCC-4719-8DF7-4F6698F74AAB}" type="parTrans" cxnId="{C896B427-3FA4-4F86-9A91-7BC55DDB0F46}">
      <dgm:prSet/>
      <dgm:spPr/>
      <dgm:t>
        <a:bodyPr/>
        <a:lstStyle/>
        <a:p>
          <a:endParaRPr lang="en-GB"/>
        </a:p>
      </dgm:t>
    </dgm:pt>
    <dgm:pt modelId="{37AA03BD-62D4-44D1-BBD3-775F2AE96171}" type="sibTrans" cxnId="{C896B427-3FA4-4F86-9A91-7BC55DDB0F46}">
      <dgm:prSet/>
      <dgm:spPr/>
      <dgm:t>
        <a:bodyPr/>
        <a:lstStyle/>
        <a:p>
          <a:endParaRPr lang="en-GB"/>
        </a:p>
      </dgm:t>
    </dgm:pt>
    <dgm:pt modelId="{E2205BB1-968D-4BF3-B18C-406FF0CA4C01}">
      <dgm:prSet phldrT="[Text]" custT="1"/>
      <dgm:spPr/>
      <dgm:t>
        <a:bodyPr anchor="ctr"/>
        <a:lstStyle/>
        <a:p>
          <a:pPr algn="ctr">
            <a:buNone/>
          </a:pPr>
          <a:r>
            <a:rPr lang="de-DE" sz="2000" dirty="0"/>
            <a:t>Analyse potential </a:t>
          </a:r>
          <a:r>
            <a:rPr lang="de-DE" sz="2000" dirty="0" err="1"/>
            <a:t>threats</a:t>
          </a:r>
          <a:r>
            <a:rPr lang="de-DE" sz="2000" dirty="0"/>
            <a:t> (e.g. </a:t>
          </a:r>
          <a:r>
            <a:rPr lang="de-DE" sz="2000" dirty="0" err="1"/>
            <a:t>burnout</a:t>
          </a:r>
          <a:r>
            <a:rPr lang="de-DE" sz="2000" dirty="0"/>
            <a:t>)</a:t>
          </a:r>
          <a:endParaRPr lang="en-GB" sz="2700" dirty="0"/>
        </a:p>
      </dgm:t>
    </dgm:pt>
    <dgm:pt modelId="{275D3233-0C7A-4AC7-BAAB-1A4611EC26C2}" type="parTrans" cxnId="{9CD6D77E-3971-4204-AF33-0639D7EF3C88}">
      <dgm:prSet/>
      <dgm:spPr/>
      <dgm:t>
        <a:bodyPr/>
        <a:lstStyle/>
        <a:p>
          <a:endParaRPr lang="en-GB"/>
        </a:p>
      </dgm:t>
    </dgm:pt>
    <dgm:pt modelId="{36EDAC3F-FB3E-4245-BCA1-1DA95D479B2D}" type="sibTrans" cxnId="{9CD6D77E-3971-4204-AF33-0639D7EF3C88}">
      <dgm:prSet/>
      <dgm:spPr/>
      <dgm:t>
        <a:bodyPr/>
        <a:lstStyle/>
        <a:p>
          <a:endParaRPr lang="en-GB"/>
        </a:p>
      </dgm:t>
    </dgm:pt>
    <dgm:pt modelId="{721FAC05-5233-4704-BD22-359F372A0C99}">
      <dgm:prSet phldrT="[Text]"/>
      <dgm:spPr/>
      <dgm:t>
        <a:bodyPr/>
        <a:lstStyle/>
        <a:p>
          <a:r>
            <a:rPr lang="de-DE" dirty="0" err="1"/>
            <a:t>Relieve</a:t>
          </a:r>
          <a:endParaRPr lang="en-GB" dirty="0"/>
        </a:p>
      </dgm:t>
    </dgm:pt>
    <dgm:pt modelId="{B9B9C300-E90F-4AC6-84AF-62B6BDB89BDD}" type="parTrans" cxnId="{7518DDD5-5B5D-4F52-881C-49F07129186A}">
      <dgm:prSet/>
      <dgm:spPr/>
      <dgm:t>
        <a:bodyPr/>
        <a:lstStyle/>
        <a:p>
          <a:endParaRPr lang="en-GB"/>
        </a:p>
      </dgm:t>
    </dgm:pt>
    <dgm:pt modelId="{9DCFE1F9-1378-4B13-8ADC-14415C2B4AFF}" type="sibTrans" cxnId="{7518DDD5-5B5D-4F52-881C-49F07129186A}">
      <dgm:prSet/>
      <dgm:spPr/>
      <dgm:t>
        <a:bodyPr/>
        <a:lstStyle/>
        <a:p>
          <a:endParaRPr lang="en-GB"/>
        </a:p>
      </dgm:t>
    </dgm:pt>
    <dgm:pt modelId="{BC7B8FBD-993E-483E-B91D-D895D84C9CB9}">
      <dgm:prSet phldrT="[Text]" custT="1"/>
      <dgm:spPr/>
      <dgm:t>
        <a:bodyPr anchor="ctr"/>
        <a:lstStyle/>
        <a:p>
          <a:pPr algn="ctr">
            <a:lnSpc>
              <a:spcPct val="100000"/>
            </a:lnSpc>
            <a:buNone/>
          </a:pPr>
          <a:r>
            <a:rPr lang="de-DE" sz="2700" dirty="0"/>
            <a:t>	</a:t>
          </a:r>
          <a:r>
            <a:rPr lang="de-DE" sz="2000" dirty="0" err="1"/>
            <a:t>Relieve</a:t>
          </a:r>
          <a:r>
            <a:rPr lang="de-DE" sz="2000" dirty="0"/>
            <a:t> stress </a:t>
          </a:r>
          <a:r>
            <a:rPr lang="de-DE" sz="2000" dirty="0" err="1"/>
            <a:t>through</a:t>
          </a:r>
          <a:r>
            <a:rPr lang="de-DE" sz="2000" dirty="0"/>
            <a:t> </a:t>
          </a:r>
          <a:r>
            <a:rPr lang="de-DE" sz="2000" dirty="0" err="1"/>
            <a:t>information</a:t>
          </a:r>
          <a:r>
            <a:rPr lang="de-DE" sz="2000" dirty="0"/>
            <a:t> (&amp;</a:t>
          </a:r>
          <a:r>
            <a:rPr lang="de-DE" sz="2000" dirty="0" err="1"/>
            <a:t>routines</a:t>
          </a:r>
          <a:r>
            <a:rPr lang="de-DE" sz="2000" dirty="0"/>
            <a:t>)</a:t>
          </a:r>
          <a:endParaRPr lang="en-GB" sz="2700" dirty="0"/>
        </a:p>
      </dgm:t>
    </dgm:pt>
    <dgm:pt modelId="{CCA73914-4BE2-475B-A8AA-FA9889EF0191}" type="parTrans" cxnId="{96E1B99D-1B2A-4CF5-9C47-63665907BB79}">
      <dgm:prSet/>
      <dgm:spPr/>
      <dgm:t>
        <a:bodyPr/>
        <a:lstStyle/>
        <a:p>
          <a:endParaRPr lang="en-GB"/>
        </a:p>
      </dgm:t>
    </dgm:pt>
    <dgm:pt modelId="{7A919740-552D-4EDE-84F5-47B87A77625D}" type="sibTrans" cxnId="{96E1B99D-1B2A-4CF5-9C47-63665907BB79}">
      <dgm:prSet/>
      <dgm:spPr/>
      <dgm:t>
        <a:bodyPr/>
        <a:lstStyle/>
        <a:p>
          <a:endParaRPr lang="en-GB"/>
        </a:p>
      </dgm:t>
    </dgm:pt>
    <dgm:pt modelId="{6F300583-7CDF-4279-A656-2BA7A7B76F35}" type="pres">
      <dgm:prSet presAssocID="{00FAB8D4-CA4E-4519-B317-241ABAE2B514}" presName="Name0" presStyleCnt="0">
        <dgm:presLayoutVars>
          <dgm:dir/>
          <dgm:animLvl val="lvl"/>
          <dgm:resizeHandles val="exact"/>
        </dgm:presLayoutVars>
      </dgm:prSet>
      <dgm:spPr/>
    </dgm:pt>
    <dgm:pt modelId="{B7A847CB-236A-40C2-9081-1E0302AC2240}" type="pres">
      <dgm:prSet presAssocID="{00FAB8D4-CA4E-4519-B317-241ABAE2B514}" presName="tSp" presStyleCnt="0"/>
      <dgm:spPr/>
    </dgm:pt>
    <dgm:pt modelId="{A09A2FDA-190F-41E8-8BD7-D16DBB812609}" type="pres">
      <dgm:prSet presAssocID="{00FAB8D4-CA4E-4519-B317-241ABAE2B514}" presName="bSp" presStyleCnt="0"/>
      <dgm:spPr/>
    </dgm:pt>
    <dgm:pt modelId="{0CB068C7-BEF5-49A1-AA17-F2C14496CA02}" type="pres">
      <dgm:prSet presAssocID="{00FAB8D4-CA4E-4519-B317-241ABAE2B514}" presName="process" presStyleCnt="0"/>
      <dgm:spPr/>
    </dgm:pt>
    <dgm:pt modelId="{EF17BEB4-4728-488D-9497-7DB9D6A1FEC2}" type="pres">
      <dgm:prSet presAssocID="{958260FA-B950-451F-9B04-AD430F383854}" presName="composite1" presStyleCnt="0"/>
      <dgm:spPr/>
    </dgm:pt>
    <dgm:pt modelId="{5740537B-4BCB-498A-A2D3-931405A45F46}" type="pres">
      <dgm:prSet presAssocID="{958260FA-B950-451F-9B04-AD430F383854}" presName="dummyNode1" presStyleLbl="node1" presStyleIdx="0" presStyleCnt="3"/>
      <dgm:spPr/>
    </dgm:pt>
    <dgm:pt modelId="{D5FF528A-DAC2-4574-BC87-BDFD6B66A4F9}" type="pres">
      <dgm:prSet presAssocID="{958260FA-B950-451F-9B04-AD430F383854}" presName="childNode1" presStyleLbl="bgAcc1" presStyleIdx="0" presStyleCnt="3">
        <dgm:presLayoutVars>
          <dgm:bulletEnabled val="1"/>
        </dgm:presLayoutVars>
      </dgm:prSet>
      <dgm:spPr/>
    </dgm:pt>
    <dgm:pt modelId="{788785BA-0565-49DC-A50A-6881A0519B05}" type="pres">
      <dgm:prSet presAssocID="{958260FA-B950-451F-9B04-AD430F383854}" presName="childNode1tx" presStyleLbl="bgAcc1" presStyleIdx="0" presStyleCnt="3">
        <dgm:presLayoutVars>
          <dgm:bulletEnabled val="1"/>
        </dgm:presLayoutVars>
      </dgm:prSet>
      <dgm:spPr/>
    </dgm:pt>
    <dgm:pt modelId="{00226C20-D9B6-4B9D-8744-BB6614D9CEDC}" type="pres">
      <dgm:prSet presAssocID="{958260FA-B950-451F-9B04-AD430F383854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C66D7A2D-6793-475C-A955-D22DCAD38420}" type="pres">
      <dgm:prSet presAssocID="{958260FA-B950-451F-9B04-AD430F383854}" presName="connSite1" presStyleCnt="0"/>
      <dgm:spPr/>
    </dgm:pt>
    <dgm:pt modelId="{BB65661F-152B-4377-80F2-E447A6A0B4AF}" type="pres">
      <dgm:prSet presAssocID="{CB888439-8502-499F-AF2F-AEA0FCEC7A8C}" presName="Name9" presStyleLbl="sibTrans2D1" presStyleIdx="0" presStyleCnt="2"/>
      <dgm:spPr/>
    </dgm:pt>
    <dgm:pt modelId="{A2EC7EF2-30CE-4DA9-9EB7-F6383E8D57E6}" type="pres">
      <dgm:prSet presAssocID="{79E09122-7421-45D5-9322-B16DD307AE3E}" presName="composite2" presStyleCnt="0"/>
      <dgm:spPr/>
    </dgm:pt>
    <dgm:pt modelId="{4BE02B2F-827E-45BF-94FB-C9502EAD9457}" type="pres">
      <dgm:prSet presAssocID="{79E09122-7421-45D5-9322-B16DD307AE3E}" presName="dummyNode2" presStyleLbl="node1" presStyleIdx="0" presStyleCnt="3"/>
      <dgm:spPr/>
    </dgm:pt>
    <dgm:pt modelId="{F280631A-FA7F-40C2-98BF-D6B553DBAD00}" type="pres">
      <dgm:prSet presAssocID="{79E09122-7421-45D5-9322-B16DD307AE3E}" presName="childNode2" presStyleLbl="bgAcc1" presStyleIdx="1" presStyleCnt="3">
        <dgm:presLayoutVars>
          <dgm:bulletEnabled val="1"/>
        </dgm:presLayoutVars>
      </dgm:prSet>
      <dgm:spPr/>
    </dgm:pt>
    <dgm:pt modelId="{18FF7582-FD38-44C1-AA4C-2948671CC433}" type="pres">
      <dgm:prSet presAssocID="{79E09122-7421-45D5-9322-B16DD307AE3E}" presName="childNode2tx" presStyleLbl="bgAcc1" presStyleIdx="1" presStyleCnt="3">
        <dgm:presLayoutVars>
          <dgm:bulletEnabled val="1"/>
        </dgm:presLayoutVars>
      </dgm:prSet>
      <dgm:spPr/>
    </dgm:pt>
    <dgm:pt modelId="{D85750EF-054B-4480-8171-BD835F8E1E64}" type="pres">
      <dgm:prSet presAssocID="{79E09122-7421-45D5-9322-B16DD307AE3E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48CC8A63-2BA4-445F-BE69-7160C90CE950}" type="pres">
      <dgm:prSet presAssocID="{79E09122-7421-45D5-9322-B16DD307AE3E}" presName="connSite2" presStyleCnt="0"/>
      <dgm:spPr/>
    </dgm:pt>
    <dgm:pt modelId="{35E1FE74-9772-44B1-B8CC-59B8B7B7110A}" type="pres">
      <dgm:prSet presAssocID="{37AA03BD-62D4-44D1-BBD3-775F2AE96171}" presName="Name18" presStyleLbl="sibTrans2D1" presStyleIdx="1" presStyleCnt="2"/>
      <dgm:spPr/>
    </dgm:pt>
    <dgm:pt modelId="{0782AF87-ACEA-497E-A508-B5DB2F19975D}" type="pres">
      <dgm:prSet presAssocID="{721FAC05-5233-4704-BD22-359F372A0C99}" presName="composite1" presStyleCnt="0"/>
      <dgm:spPr/>
    </dgm:pt>
    <dgm:pt modelId="{32C1D992-C3A0-4046-9E6F-C880BD942143}" type="pres">
      <dgm:prSet presAssocID="{721FAC05-5233-4704-BD22-359F372A0C99}" presName="dummyNode1" presStyleLbl="node1" presStyleIdx="1" presStyleCnt="3"/>
      <dgm:spPr/>
    </dgm:pt>
    <dgm:pt modelId="{EA03D1BA-436B-4B65-8825-C6F086084809}" type="pres">
      <dgm:prSet presAssocID="{721FAC05-5233-4704-BD22-359F372A0C99}" presName="childNode1" presStyleLbl="bgAcc1" presStyleIdx="2" presStyleCnt="3">
        <dgm:presLayoutVars>
          <dgm:bulletEnabled val="1"/>
        </dgm:presLayoutVars>
      </dgm:prSet>
      <dgm:spPr/>
    </dgm:pt>
    <dgm:pt modelId="{8824757D-B6F4-48AB-BE06-18E548471318}" type="pres">
      <dgm:prSet presAssocID="{721FAC05-5233-4704-BD22-359F372A0C99}" presName="childNode1tx" presStyleLbl="bgAcc1" presStyleIdx="2" presStyleCnt="3">
        <dgm:presLayoutVars>
          <dgm:bulletEnabled val="1"/>
        </dgm:presLayoutVars>
      </dgm:prSet>
      <dgm:spPr/>
    </dgm:pt>
    <dgm:pt modelId="{26854CEC-DA62-42FD-8861-D216630BC44E}" type="pres">
      <dgm:prSet presAssocID="{721FAC05-5233-4704-BD22-359F372A0C99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12950B99-C6D4-4E63-9244-F1DCD981FA90}" type="pres">
      <dgm:prSet presAssocID="{721FAC05-5233-4704-BD22-359F372A0C99}" presName="connSite1" presStyleCnt="0"/>
      <dgm:spPr/>
    </dgm:pt>
  </dgm:ptLst>
  <dgm:cxnLst>
    <dgm:cxn modelId="{ABEF250B-C5F8-4656-9A64-95A49CF203CA}" type="presOf" srcId="{BC7B8FBD-993E-483E-B91D-D895D84C9CB9}" destId="{EA03D1BA-436B-4B65-8825-C6F086084809}" srcOrd="0" destOrd="0" presId="urn:microsoft.com/office/officeart/2005/8/layout/hProcess4"/>
    <dgm:cxn modelId="{AEADE011-5F7A-47B4-9F9E-7BAE806B9823}" type="presOf" srcId="{E2205BB1-968D-4BF3-B18C-406FF0CA4C01}" destId="{18FF7582-FD38-44C1-AA4C-2948671CC433}" srcOrd="1" destOrd="0" presId="urn:microsoft.com/office/officeart/2005/8/layout/hProcess4"/>
    <dgm:cxn modelId="{CCEC0517-C5B9-43A6-A191-3DAD82629C46}" type="presOf" srcId="{00FAB8D4-CA4E-4519-B317-241ABAE2B514}" destId="{6F300583-7CDF-4279-A656-2BA7A7B76F35}" srcOrd="0" destOrd="0" presId="urn:microsoft.com/office/officeart/2005/8/layout/hProcess4"/>
    <dgm:cxn modelId="{9C3EB81A-C355-411B-B6C3-2EB0FDFFF999}" type="presOf" srcId="{721FAC05-5233-4704-BD22-359F372A0C99}" destId="{26854CEC-DA62-42FD-8861-D216630BC44E}" srcOrd="0" destOrd="0" presId="urn:microsoft.com/office/officeart/2005/8/layout/hProcess4"/>
    <dgm:cxn modelId="{2A5D3E1E-E24E-41CA-AFCE-CEFC47804440}" type="presOf" srcId="{37AA03BD-62D4-44D1-BBD3-775F2AE96171}" destId="{35E1FE74-9772-44B1-B8CC-59B8B7B7110A}" srcOrd="0" destOrd="0" presId="urn:microsoft.com/office/officeart/2005/8/layout/hProcess4"/>
    <dgm:cxn modelId="{C896B427-3FA4-4F86-9A91-7BC55DDB0F46}" srcId="{00FAB8D4-CA4E-4519-B317-241ABAE2B514}" destId="{79E09122-7421-45D5-9322-B16DD307AE3E}" srcOrd="1" destOrd="0" parTransId="{AB3600FF-1BCC-4719-8DF7-4F6698F74AAB}" sibTransId="{37AA03BD-62D4-44D1-BBD3-775F2AE96171}"/>
    <dgm:cxn modelId="{FFF75C32-DD5F-4F96-84F4-353FE457473F}" type="presOf" srcId="{958260FA-B950-451F-9B04-AD430F383854}" destId="{00226C20-D9B6-4B9D-8744-BB6614D9CEDC}" srcOrd="0" destOrd="0" presId="urn:microsoft.com/office/officeart/2005/8/layout/hProcess4"/>
    <dgm:cxn modelId="{248F443F-B529-4FEB-91CE-8B4DB1ECA963}" type="presOf" srcId="{79E09122-7421-45D5-9322-B16DD307AE3E}" destId="{D85750EF-054B-4480-8171-BD835F8E1E64}" srcOrd="0" destOrd="0" presId="urn:microsoft.com/office/officeart/2005/8/layout/hProcess4"/>
    <dgm:cxn modelId="{F0AC2844-264F-4B33-B037-F5C5FA64C85B}" type="presOf" srcId="{E2205BB1-968D-4BF3-B18C-406FF0CA4C01}" destId="{F280631A-FA7F-40C2-98BF-D6B553DBAD00}" srcOrd="0" destOrd="0" presId="urn:microsoft.com/office/officeart/2005/8/layout/hProcess4"/>
    <dgm:cxn modelId="{682A1A4A-331D-4CFE-88BB-680317319D3F}" srcId="{00FAB8D4-CA4E-4519-B317-241ABAE2B514}" destId="{958260FA-B950-451F-9B04-AD430F383854}" srcOrd="0" destOrd="0" parTransId="{7B5A334A-3FA1-4E50-9328-20BB1F0D08E0}" sibTransId="{CB888439-8502-499F-AF2F-AEA0FCEC7A8C}"/>
    <dgm:cxn modelId="{63D1496A-699F-4919-8AA3-4EE0E0531DCC}" type="presOf" srcId="{AF3C1E32-651A-426A-BD53-D3066AFF97EE}" destId="{D5FF528A-DAC2-4574-BC87-BDFD6B66A4F9}" srcOrd="0" destOrd="0" presId="urn:microsoft.com/office/officeart/2005/8/layout/hProcess4"/>
    <dgm:cxn modelId="{9CD6D77E-3971-4204-AF33-0639D7EF3C88}" srcId="{79E09122-7421-45D5-9322-B16DD307AE3E}" destId="{E2205BB1-968D-4BF3-B18C-406FF0CA4C01}" srcOrd="0" destOrd="0" parTransId="{275D3233-0C7A-4AC7-BAAB-1A4611EC26C2}" sibTransId="{36EDAC3F-FB3E-4245-BCA1-1DA95D479B2D}"/>
    <dgm:cxn modelId="{0A6DA086-1BA0-474D-B6C4-2EF6489961C7}" type="presOf" srcId="{CB888439-8502-499F-AF2F-AEA0FCEC7A8C}" destId="{BB65661F-152B-4377-80F2-E447A6A0B4AF}" srcOrd="0" destOrd="0" presId="urn:microsoft.com/office/officeart/2005/8/layout/hProcess4"/>
    <dgm:cxn modelId="{96E1B99D-1B2A-4CF5-9C47-63665907BB79}" srcId="{721FAC05-5233-4704-BD22-359F372A0C99}" destId="{BC7B8FBD-993E-483E-B91D-D895D84C9CB9}" srcOrd="0" destOrd="0" parTransId="{CCA73914-4BE2-475B-A8AA-FA9889EF0191}" sibTransId="{7A919740-552D-4EDE-84F5-47B87A77625D}"/>
    <dgm:cxn modelId="{C89103A2-7418-4C36-BC9B-E96C84FA2FD0}" type="presOf" srcId="{BC7B8FBD-993E-483E-B91D-D895D84C9CB9}" destId="{8824757D-B6F4-48AB-BE06-18E548471318}" srcOrd="1" destOrd="0" presId="urn:microsoft.com/office/officeart/2005/8/layout/hProcess4"/>
    <dgm:cxn modelId="{F729DAD4-4A03-48BE-9EB7-44EDCD4E59D1}" srcId="{958260FA-B950-451F-9B04-AD430F383854}" destId="{AF3C1E32-651A-426A-BD53-D3066AFF97EE}" srcOrd="0" destOrd="0" parTransId="{A71E865A-A177-44DB-950B-93ECA2F85D93}" sibTransId="{DEC01C37-BE2D-402C-94D3-A455787FFCE8}"/>
    <dgm:cxn modelId="{7518DDD5-5B5D-4F52-881C-49F07129186A}" srcId="{00FAB8D4-CA4E-4519-B317-241ABAE2B514}" destId="{721FAC05-5233-4704-BD22-359F372A0C99}" srcOrd="2" destOrd="0" parTransId="{B9B9C300-E90F-4AC6-84AF-62B6BDB89BDD}" sibTransId="{9DCFE1F9-1378-4B13-8ADC-14415C2B4AFF}"/>
    <dgm:cxn modelId="{C67E53F1-7ED9-4C5E-9E70-3898DCB83873}" type="presOf" srcId="{AF3C1E32-651A-426A-BD53-D3066AFF97EE}" destId="{788785BA-0565-49DC-A50A-6881A0519B05}" srcOrd="1" destOrd="0" presId="urn:microsoft.com/office/officeart/2005/8/layout/hProcess4"/>
    <dgm:cxn modelId="{E6F70DA1-4F96-4EBD-84AC-70A1B9E51C2D}" type="presParOf" srcId="{6F300583-7CDF-4279-A656-2BA7A7B76F35}" destId="{B7A847CB-236A-40C2-9081-1E0302AC2240}" srcOrd="0" destOrd="0" presId="urn:microsoft.com/office/officeart/2005/8/layout/hProcess4"/>
    <dgm:cxn modelId="{456FDF90-752C-47D5-9E15-8EE3BA8DE66D}" type="presParOf" srcId="{6F300583-7CDF-4279-A656-2BA7A7B76F35}" destId="{A09A2FDA-190F-41E8-8BD7-D16DBB812609}" srcOrd="1" destOrd="0" presId="urn:microsoft.com/office/officeart/2005/8/layout/hProcess4"/>
    <dgm:cxn modelId="{F5263B6C-37EC-4A1C-AEAA-B5EE26C85E5A}" type="presParOf" srcId="{6F300583-7CDF-4279-A656-2BA7A7B76F35}" destId="{0CB068C7-BEF5-49A1-AA17-F2C14496CA02}" srcOrd="2" destOrd="0" presId="urn:microsoft.com/office/officeart/2005/8/layout/hProcess4"/>
    <dgm:cxn modelId="{D778636E-B294-4CC4-8BC7-D315709027D1}" type="presParOf" srcId="{0CB068C7-BEF5-49A1-AA17-F2C14496CA02}" destId="{EF17BEB4-4728-488D-9497-7DB9D6A1FEC2}" srcOrd="0" destOrd="0" presId="urn:microsoft.com/office/officeart/2005/8/layout/hProcess4"/>
    <dgm:cxn modelId="{3960AA43-87C2-49DD-9D6F-452592A2C49D}" type="presParOf" srcId="{EF17BEB4-4728-488D-9497-7DB9D6A1FEC2}" destId="{5740537B-4BCB-498A-A2D3-931405A45F46}" srcOrd="0" destOrd="0" presId="urn:microsoft.com/office/officeart/2005/8/layout/hProcess4"/>
    <dgm:cxn modelId="{53FE4783-CD65-4ED4-988F-111B7482506D}" type="presParOf" srcId="{EF17BEB4-4728-488D-9497-7DB9D6A1FEC2}" destId="{D5FF528A-DAC2-4574-BC87-BDFD6B66A4F9}" srcOrd="1" destOrd="0" presId="urn:microsoft.com/office/officeart/2005/8/layout/hProcess4"/>
    <dgm:cxn modelId="{7000D9E9-0854-41EB-ACD6-F6CC44B8AFE4}" type="presParOf" srcId="{EF17BEB4-4728-488D-9497-7DB9D6A1FEC2}" destId="{788785BA-0565-49DC-A50A-6881A0519B05}" srcOrd="2" destOrd="0" presId="urn:microsoft.com/office/officeart/2005/8/layout/hProcess4"/>
    <dgm:cxn modelId="{1B4B0DF8-DF07-40B2-9F7F-40F3925F80AA}" type="presParOf" srcId="{EF17BEB4-4728-488D-9497-7DB9D6A1FEC2}" destId="{00226C20-D9B6-4B9D-8744-BB6614D9CEDC}" srcOrd="3" destOrd="0" presId="urn:microsoft.com/office/officeart/2005/8/layout/hProcess4"/>
    <dgm:cxn modelId="{D2041B67-AED0-43B3-852A-201C1DE6A78B}" type="presParOf" srcId="{EF17BEB4-4728-488D-9497-7DB9D6A1FEC2}" destId="{C66D7A2D-6793-475C-A955-D22DCAD38420}" srcOrd="4" destOrd="0" presId="urn:microsoft.com/office/officeart/2005/8/layout/hProcess4"/>
    <dgm:cxn modelId="{3555C7C2-ED27-49C0-93EC-0A3F6EAF6A98}" type="presParOf" srcId="{0CB068C7-BEF5-49A1-AA17-F2C14496CA02}" destId="{BB65661F-152B-4377-80F2-E447A6A0B4AF}" srcOrd="1" destOrd="0" presId="urn:microsoft.com/office/officeart/2005/8/layout/hProcess4"/>
    <dgm:cxn modelId="{8862D6AA-054E-42AF-BD41-A1FFB53E29B8}" type="presParOf" srcId="{0CB068C7-BEF5-49A1-AA17-F2C14496CA02}" destId="{A2EC7EF2-30CE-4DA9-9EB7-F6383E8D57E6}" srcOrd="2" destOrd="0" presId="urn:microsoft.com/office/officeart/2005/8/layout/hProcess4"/>
    <dgm:cxn modelId="{C658ED61-5E2B-47CA-B07A-33D90C33D8D1}" type="presParOf" srcId="{A2EC7EF2-30CE-4DA9-9EB7-F6383E8D57E6}" destId="{4BE02B2F-827E-45BF-94FB-C9502EAD9457}" srcOrd="0" destOrd="0" presId="urn:microsoft.com/office/officeart/2005/8/layout/hProcess4"/>
    <dgm:cxn modelId="{DB0E1175-889D-427A-B095-CFB4D81AD27A}" type="presParOf" srcId="{A2EC7EF2-30CE-4DA9-9EB7-F6383E8D57E6}" destId="{F280631A-FA7F-40C2-98BF-D6B553DBAD00}" srcOrd="1" destOrd="0" presId="urn:microsoft.com/office/officeart/2005/8/layout/hProcess4"/>
    <dgm:cxn modelId="{790EADFD-9A6C-4557-8BF6-37AD81D68ECF}" type="presParOf" srcId="{A2EC7EF2-30CE-4DA9-9EB7-F6383E8D57E6}" destId="{18FF7582-FD38-44C1-AA4C-2948671CC433}" srcOrd="2" destOrd="0" presId="urn:microsoft.com/office/officeart/2005/8/layout/hProcess4"/>
    <dgm:cxn modelId="{4D0D2B1C-7F1B-4F7B-B298-A121E77576F0}" type="presParOf" srcId="{A2EC7EF2-30CE-4DA9-9EB7-F6383E8D57E6}" destId="{D85750EF-054B-4480-8171-BD835F8E1E64}" srcOrd="3" destOrd="0" presId="urn:microsoft.com/office/officeart/2005/8/layout/hProcess4"/>
    <dgm:cxn modelId="{5AAF0FC9-9503-45EC-AD96-146075DCB872}" type="presParOf" srcId="{A2EC7EF2-30CE-4DA9-9EB7-F6383E8D57E6}" destId="{48CC8A63-2BA4-445F-BE69-7160C90CE950}" srcOrd="4" destOrd="0" presId="urn:microsoft.com/office/officeart/2005/8/layout/hProcess4"/>
    <dgm:cxn modelId="{5A6ACAAE-EF58-4EB1-A13B-1F02674F104C}" type="presParOf" srcId="{0CB068C7-BEF5-49A1-AA17-F2C14496CA02}" destId="{35E1FE74-9772-44B1-B8CC-59B8B7B7110A}" srcOrd="3" destOrd="0" presId="urn:microsoft.com/office/officeart/2005/8/layout/hProcess4"/>
    <dgm:cxn modelId="{FEAE561D-160C-44C7-9DED-1D633A115880}" type="presParOf" srcId="{0CB068C7-BEF5-49A1-AA17-F2C14496CA02}" destId="{0782AF87-ACEA-497E-A508-B5DB2F19975D}" srcOrd="4" destOrd="0" presId="urn:microsoft.com/office/officeart/2005/8/layout/hProcess4"/>
    <dgm:cxn modelId="{26EB80DE-DDB5-4A07-A5F9-A08C454FF8DF}" type="presParOf" srcId="{0782AF87-ACEA-497E-A508-B5DB2F19975D}" destId="{32C1D992-C3A0-4046-9E6F-C880BD942143}" srcOrd="0" destOrd="0" presId="urn:microsoft.com/office/officeart/2005/8/layout/hProcess4"/>
    <dgm:cxn modelId="{DF2F55FB-3CC7-4CDB-BDCD-50F10D8D9B2E}" type="presParOf" srcId="{0782AF87-ACEA-497E-A508-B5DB2F19975D}" destId="{EA03D1BA-436B-4B65-8825-C6F086084809}" srcOrd="1" destOrd="0" presId="urn:microsoft.com/office/officeart/2005/8/layout/hProcess4"/>
    <dgm:cxn modelId="{66EBB798-07AB-486A-B6AC-8345AB5EE199}" type="presParOf" srcId="{0782AF87-ACEA-497E-A508-B5DB2F19975D}" destId="{8824757D-B6F4-48AB-BE06-18E548471318}" srcOrd="2" destOrd="0" presId="urn:microsoft.com/office/officeart/2005/8/layout/hProcess4"/>
    <dgm:cxn modelId="{5D502CB2-D603-4F01-A0EF-E721597C05C1}" type="presParOf" srcId="{0782AF87-ACEA-497E-A508-B5DB2F19975D}" destId="{26854CEC-DA62-42FD-8861-D216630BC44E}" srcOrd="3" destOrd="0" presId="urn:microsoft.com/office/officeart/2005/8/layout/hProcess4"/>
    <dgm:cxn modelId="{D5F50428-3C25-46B2-99DD-793E7EF6BFE8}" type="presParOf" srcId="{0782AF87-ACEA-497E-A508-B5DB2F19975D}" destId="{12950B99-C6D4-4E63-9244-F1DCD981FA90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45FB74-E438-491E-9D8A-A743CB7746FD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61E74197-E2EA-4E62-994B-99410D12F27A}">
      <dgm:prSet phldrT="[Text]"/>
      <dgm:spPr/>
      <dgm:t>
        <a:bodyPr/>
        <a:lstStyle/>
        <a:p>
          <a:r>
            <a:rPr lang="en-US" dirty="0"/>
            <a:t>Overall stress is high</a:t>
          </a:r>
        </a:p>
      </dgm:t>
    </dgm:pt>
    <dgm:pt modelId="{DA46EB8A-C4F6-4F22-A734-996972D06EC7}" type="parTrans" cxnId="{46FC0F35-FB0C-4116-814A-B91038D7A914}">
      <dgm:prSet/>
      <dgm:spPr/>
      <dgm:t>
        <a:bodyPr/>
        <a:lstStyle/>
        <a:p>
          <a:endParaRPr lang="en-US"/>
        </a:p>
      </dgm:t>
    </dgm:pt>
    <dgm:pt modelId="{F9AD6062-FBC5-45E2-A3F6-58469A049CFC}" type="sibTrans" cxnId="{46FC0F35-FB0C-4116-814A-B91038D7A914}">
      <dgm:prSet/>
      <dgm:spPr/>
      <dgm:t>
        <a:bodyPr/>
        <a:lstStyle/>
        <a:p>
          <a:endParaRPr lang="en-US"/>
        </a:p>
      </dgm:t>
    </dgm:pt>
    <dgm:pt modelId="{A597B1BD-BBF5-4ED6-862E-42B129F48EBC}">
      <dgm:prSet phldrT="[Text]"/>
      <dgm:spPr/>
      <dgm:t>
        <a:bodyPr/>
        <a:lstStyle/>
        <a:p>
          <a:r>
            <a:rPr lang="en-US" dirty="0"/>
            <a:t>Assessing one’s stress level is hard</a:t>
          </a:r>
        </a:p>
      </dgm:t>
    </dgm:pt>
    <dgm:pt modelId="{81294F8B-C451-4E4C-AC13-B0734FA94AAF}" type="parTrans" cxnId="{0B635DFC-C7F2-4811-9F3F-DD32744F2AF0}">
      <dgm:prSet/>
      <dgm:spPr/>
      <dgm:t>
        <a:bodyPr/>
        <a:lstStyle/>
        <a:p>
          <a:endParaRPr lang="en-US"/>
        </a:p>
      </dgm:t>
    </dgm:pt>
    <dgm:pt modelId="{4FE9D3F0-E13B-4FC6-8CAC-3F2D7DD6F101}" type="sibTrans" cxnId="{0B635DFC-C7F2-4811-9F3F-DD32744F2AF0}">
      <dgm:prSet/>
      <dgm:spPr/>
      <dgm:t>
        <a:bodyPr/>
        <a:lstStyle/>
        <a:p>
          <a:endParaRPr lang="en-US"/>
        </a:p>
      </dgm:t>
    </dgm:pt>
    <dgm:pt modelId="{89C55366-E7EA-4D8F-97BA-09B2AA284047}">
      <dgm:prSet phldrT="[Text]"/>
      <dgm:spPr/>
      <dgm:t>
        <a:bodyPr/>
        <a:lstStyle/>
        <a:p>
          <a:r>
            <a:rPr lang="en-US" dirty="0"/>
            <a:t>Necessary functions</a:t>
          </a:r>
        </a:p>
      </dgm:t>
    </dgm:pt>
    <dgm:pt modelId="{6571445E-D169-4F71-9047-BAD77B60E973}" type="parTrans" cxnId="{4ADF4586-DEF7-45FF-9080-D8BB76FEC97E}">
      <dgm:prSet/>
      <dgm:spPr/>
      <dgm:t>
        <a:bodyPr/>
        <a:lstStyle/>
        <a:p>
          <a:endParaRPr lang="en-US"/>
        </a:p>
      </dgm:t>
    </dgm:pt>
    <dgm:pt modelId="{AFE1822B-0446-4013-B541-05A871C74D34}" type="sibTrans" cxnId="{4ADF4586-DEF7-45FF-9080-D8BB76FEC97E}">
      <dgm:prSet/>
      <dgm:spPr/>
      <dgm:t>
        <a:bodyPr/>
        <a:lstStyle/>
        <a:p>
          <a:endParaRPr lang="en-US"/>
        </a:p>
      </dgm:t>
    </dgm:pt>
    <dgm:pt modelId="{75E7AB6A-133C-4E00-BC38-66EB3D737B83}">
      <dgm:prSet/>
      <dgm:spPr/>
      <dgm:t>
        <a:bodyPr/>
        <a:lstStyle/>
        <a:p>
          <a:r>
            <a:rPr lang="en-US" dirty="0"/>
            <a:t>Workload, missing communication &amp; private stress as triggers</a:t>
          </a:r>
        </a:p>
      </dgm:t>
    </dgm:pt>
    <dgm:pt modelId="{2C91D72C-5801-48E4-A458-2DC90DF238B5}" type="parTrans" cxnId="{EC1D6975-CEAA-488E-8B35-D204F6FEB634}">
      <dgm:prSet/>
      <dgm:spPr/>
      <dgm:t>
        <a:bodyPr/>
        <a:lstStyle/>
        <a:p>
          <a:endParaRPr lang="en-US"/>
        </a:p>
      </dgm:t>
    </dgm:pt>
    <dgm:pt modelId="{012C7C2F-C995-447A-8439-8BA7B249FFF4}" type="sibTrans" cxnId="{EC1D6975-CEAA-488E-8B35-D204F6FEB634}">
      <dgm:prSet/>
      <dgm:spPr/>
      <dgm:t>
        <a:bodyPr/>
        <a:lstStyle/>
        <a:p>
          <a:endParaRPr lang="en-US"/>
        </a:p>
      </dgm:t>
    </dgm:pt>
    <dgm:pt modelId="{FC800C98-8635-44A2-807B-D6C471F3739F}" type="pres">
      <dgm:prSet presAssocID="{8045FB74-E438-491E-9D8A-A743CB7746FD}" presName="Name0" presStyleCnt="0">
        <dgm:presLayoutVars>
          <dgm:chMax val="7"/>
          <dgm:chPref val="7"/>
          <dgm:dir/>
        </dgm:presLayoutVars>
      </dgm:prSet>
      <dgm:spPr/>
    </dgm:pt>
    <dgm:pt modelId="{B810DD76-AAF9-42F1-BF1D-40BD08F88478}" type="pres">
      <dgm:prSet presAssocID="{8045FB74-E438-491E-9D8A-A743CB7746FD}" presName="Name1" presStyleCnt="0"/>
      <dgm:spPr/>
    </dgm:pt>
    <dgm:pt modelId="{A18E0968-F34B-4318-B3F9-F115FB6EDF74}" type="pres">
      <dgm:prSet presAssocID="{8045FB74-E438-491E-9D8A-A743CB7746FD}" presName="cycle" presStyleCnt="0"/>
      <dgm:spPr/>
    </dgm:pt>
    <dgm:pt modelId="{95D8FF1D-4D74-486A-BA81-CF03589F587C}" type="pres">
      <dgm:prSet presAssocID="{8045FB74-E438-491E-9D8A-A743CB7746FD}" presName="srcNode" presStyleLbl="node1" presStyleIdx="0" presStyleCnt="4"/>
      <dgm:spPr/>
    </dgm:pt>
    <dgm:pt modelId="{4D84FC81-683C-4143-A02D-645BB78E9D23}" type="pres">
      <dgm:prSet presAssocID="{8045FB74-E438-491E-9D8A-A743CB7746FD}" presName="conn" presStyleLbl="parChTrans1D2" presStyleIdx="0" presStyleCnt="1"/>
      <dgm:spPr/>
    </dgm:pt>
    <dgm:pt modelId="{9D8AFC08-6BE2-4803-87A2-752CA985FD29}" type="pres">
      <dgm:prSet presAssocID="{8045FB74-E438-491E-9D8A-A743CB7746FD}" presName="extraNode" presStyleLbl="node1" presStyleIdx="0" presStyleCnt="4"/>
      <dgm:spPr/>
    </dgm:pt>
    <dgm:pt modelId="{D2492028-45A5-48EA-AA63-1309614FEF72}" type="pres">
      <dgm:prSet presAssocID="{8045FB74-E438-491E-9D8A-A743CB7746FD}" presName="dstNode" presStyleLbl="node1" presStyleIdx="0" presStyleCnt="4"/>
      <dgm:spPr/>
    </dgm:pt>
    <dgm:pt modelId="{F764935F-5D2E-494E-B505-E2BDFC676B10}" type="pres">
      <dgm:prSet presAssocID="{61E74197-E2EA-4E62-994B-99410D12F27A}" presName="text_1" presStyleLbl="node1" presStyleIdx="0" presStyleCnt="4">
        <dgm:presLayoutVars>
          <dgm:bulletEnabled val="1"/>
        </dgm:presLayoutVars>
      </dgm:prSet>
      <dgm:spPr/>
    </dgm:pt>
    <dgm:pt modelId="{33A9644B-2208-4503-A2C1-584DD8EBD6FE}" type="pres">
      <dgm:prSet presAssocID="{61E74197-E2EA-4E62-994B-99410D12F27A}" presName="accent_1" presStyleCnt="0"/>
      <dgm:spPr/>
    </dgm:pt>
    <dgm:pt modelId="{BF6E3AE1-5E04-4619-A6A7-B707AD4D48B1}" type="pres">
      <dgm:prSet presAssocID="{61E74197-E2EA-4E62-994B-99410D12F27A}" presName="accentRepeatNode" presStyleLbl="solidFgAcc1" presStyleIdx="0" presStyleCnt="4"/>
      <dgm:spPr/>
    </dgm:pt>
    <dgm:pt modelId="{7602CB45-BE9A-42C3-BC1C-CD1BD422FB1B}" type="pres">
      <dgm:prSet presAssocID="{75E7AB6A-133C-4E00-BC38-66EB3D737B83}" presName="text_2" presStyleLbl="node1" presStyleIdx="1" presStyleCnt="4">
        <dgm:presLayoutVars>
          <dgm:bulletEnabled val="1"/>
        </dgm:presLayoutVars>
      </dgm:prSet>
      <dgm:spPr/>
    </dgm:pt>
    <dgm:pt modelId="{0BBDC538-9441-4414-B633-3BD08A407B60}" type="pres">
      <dgm:prSet presAssocID="{75E7AB6A-133C-4E00-BC38-66EB3D737B83}" presName="accent_2" presStyleCnt="0"/>
      <dgm:spPr/>
    </dgm:pt>
    <dgm:pt modelId="{7BAB01A6-F9EE-448B-B1C6-72C5C98F0547}" type="pres">
      <dgm:prSet presAssocID="{75E7AB6A-133C-4E00-BC38-66EB3D737B83}" presName="accentRepeatNode" presStyleLbl="solidFgAcc1" presStyleIdx="1" presStyleCnt="4"/>
      <dgm:spPr/>
    </dgm:pt>
    <dgm:pt modelId="{9A903868-CDE1-4E12-B0A1-AB8F569CAAD1}" type="pres">
      <dgm:prSet presAssocID="{A597B1BD-BBF5-4ED6-862E-42B129F48EBC}" presName="text_3" presStyleLbl="node1" presStyleIdx="2" presStyleCnt="4">
        <dgm:presLayoutVars>
          <dgm:bulletEnabled val="1"/>
        </dgm:presLayoutVars>
      </dgm:prSet>
      <dgm:spPr/>
    </dgm:pt>
    <dgm:pt modelId="{29C9361C-B01E-4C47-BBE9-2394934AA2E6}" type="pres">
      <dgm:prSet presAssocID="{A597B1BD-BBF5-4ED6-862E-42B129F48EBC}" presName="accent_3" presStyleCnt="0"/>
      <dgm:spPr/>
    </dgm:pt>
    <dgm:pt modelId="{5B1CA420-E11B-4D84-8C9F-5FCB6A686EE0}" type="pres">
      <dgm:prSet presAssocID="{A597B1BD-BBF5-4ED6-862E-42B129F48EBC}" presName="accentRepeatNode" presStyleLbl="solidFgAcc1" presStyleIdx="2" presStyleCnt="4"/>
      <dgm:spPr/>
    </dgm:pt>
    <dgm:pt modelId="{CB71A543-FD57-4F03-909D-EF262AF0CF9B}" type="pres">
      <dgm:prSet presAssocID="{89C55366-E7EA-4D8F-97BA-09B2AA284047}" presName="text_4" presStyleLbl="node1" presStyleIdx="3" presStyleCnt="4">
        <dgm:presLayoutVars>
          <dgm:bulletEnabled val="1"/>
        </dgm:presLayoutVars>
      </dgm:prSet>
      <dgm:spPr/>
    </dgm:pt>
    <dgm:pt modelId="{3DA31844-609F-4FFB-8D8E-EC891E798BF3}" type="pres">
      <dgm:prSet presAssocID="{89C55366-E7EA-4D8F-97BA-09B2AA284047}" presName="accent_4" presStyleCnt="0"/>
      <dgm:spPr/>
    </dgm:pt>
    <dgm:pt modelId="{6676B2D4-91EB-4E69-881C-8D8C669E3744}" type="pres">
      <dgm:prSet presAssocID="{89C55366-E7EA-4D8F-97BA-09B2AA284047}" presName="accentRepeatNode" presStyleLbl="solidFgAcc1" presStyleIdx="3" presStyleCnt="4"/>
      <dgm:spPr/>
    </dgm:pt>
  </dgm:ptLst>
  <dgm:cxnLst>
    <dgm:cxn modelId="{96010921-2B49-4E31-A55C-81411AADE4C9}" type="presOf" srcId="{A597B1BD-BBF5-4ED6-862E-42B129F48EBC}" destId="{9A903868-CDE1-4E12-B0A1-AB8F569CAAD1}" srcOrd="0" destOrd="0" presId="urn:microsoft.com/office/officeart/2008/layout/VerticalCurvedList"/>
    <dgm:cxn modelId="{46FC0F35-FB0C-4116-814A-B91038D7A914}" srcId="{8045FB74-E438-491E-9D8A-A743CB7746FD}" destId="{61E74197-E2EA-4E62-994B-99410D12F27A}" srcOrd="0" destOrd="0" parTransId="{DA46EB8A-C4F6-4F22-A734-996972D06EC7}" sibTransId="{F9AD6062-FBC5-45E2-A3F6-58469A049CFC}"/>
    <dgm:cxn modelId="{EC1D6975-CEAA-488E-8B35-D204F6FEB634}" srcId="{8045FB74-E438-491E-9D8A-A743CB7746FD}" destId="{75E7AB6A-133C-4E00-BC38-66EB3D737B83}" srcOrd="1" destOrd="0" parTransId="{2C91D72C-5801-48E4-A458-2DC90DF238B5}" sibTransId="{012C7C2F-C995-447A-8439-8BA7B249FFF4}"/>
    <dgm:cxn modelId="{F9A1F27D-FE81-4F76-99EF-5E1D4130CF12}" type="presOf" srcId="{61E74197-E2EA-4E62-994B-99410D12F27A}" destId="{F764935F-5D2E-494E-B505-E2BDFC676B10}" srcOrd="0" destOrd="0" presId="urn:microsoft.com/office/officeart/2008/layout/VerticalCurvedList"/>
    <dgm:cxn modelId="{7EF9A27F-03B7-4E00-BF3E-7FCCD8C5653C}" type="presOf" srcId="{89C55366-E7EA-4D8F-97BA-09B2AA284047}" destId="{CB71A543-FD57-4F03-909D-EF262AF0CF9B}" srcOrd="0" destOrd="0" presId="urn:microsoft.com/office/officeart/2008/layout/VerticalCurvedList"/>
    <dgm:cxn modelId="{4ADF4586-DEF7-45FF-9080-D8BB76FEC97E}" srcId="{8045FB74-E438-491E-9D8A-A743CB7746FD}" destId="{89C55366-E7EA-4D8F-97BA-09B2AA284047}" srcOrd="3" destOrd="0" parTransId="{6571445E-D169-4F71-9047-BAD77B60E973}" sibTransId="{AFE1822B-0446-4013-B541-05A871C74D34}"/>
    <dgm:cxn modelId="{8BFE7D9F-C4EF-4FE4-B85E-646419F0C59E}" type="presOf" srcId="{75E7AB6A-133C-4E00-BC38-66EB3D737B83}" destId="{7602CB45-BE9A-42C3-BC1C-CD1BD422FB1B}" srcOrd="0" destOrd="0" presId="urn:microsoft.com/office/officeart/2008/layout/VerticalCurvedList"/>
    <dgm:cxn modelId="{985782A1-5BC9-4377-A2ED-C16582714C53}" type="presOf" srcId="{8045FB74-E438-491E-9D8A-A743CB7746FD}" destId="{FC800C98-8635-44A2-807B-D6C471F3739F}" srcOrd="0" destOrd="0" presId="urn:microsoft.com/office/officeart/2008/layout/VerticalCurvedList"/>
    <dgm:cxn modelId="{47DB8CC2-48BB-4A31-8B69-646556BE862E}" type="presOf" srcId="{F9AD6062-FBC5-45E2-A3F6-58469A049CFC}" destId="{4D84FC81-683C-4143-A02D-645BB78E9D23}" srcOrd="0" destOrd="0" presId="urn:microsoft.com/office/officeart/2008/layout/VerticalCurvedList"/>
    <dgm:cxn modelId="{0B635DFC-C7F2-4811-9F3F-DD32744F2AF0}" srcId="{8045FB74-E438-491E-9D8A-A743CB7746FD}" destId="{A597B1BD-BBF5-4ED6-862E-42B129F48EBC}" srcOrd="2" destOrd="0" parTransId="{81294F8B-C451-4E4C-AC13-B0734FA94AAF}" sibTransId="{4FE9D3F0-E13B-4FC6-8CAC-3F2D7DD6F101}"/>
    <dgm:cxn modelId="{00D1ECC0-8C37-4CC6-B0BA-29D486BFDF73}" type="presParOf" srcId="{FC800C98-8635-44A2-807B-D6C471F3739F}" destId="{B810DD76-AAF9-42F1-BF1D-40BD08F88478}" srcOrd="0" destOrd="0" presId="urn:microsoft.com/office/officeart/2008/layout/VerticalCurvedList"/>
    <dgm:cxn modelId="{09C8DBA8-3AD7-496D-B507-FCF4E0FE2479}" type="presParOf" srcId="{B810DD76-AAF9-42F1-BF1D-40BD08F88478}" destId="{A18E0968-F34B-4318-B3F9-F115FB6EDF74}" srcOrd="0" destOrd="0" presId="urn:microsoft.com/office/officeart/2008/layout/VerticalCurvedList"/>
    <dgm:cxn modelId="{0BF336DD-9618-43A6-877C-7EE4C9C67AC2}" type="presParOf" srcId="{A18E0968-F34B-4318-B3F9-F115FB6EDF74}" destId="{95D8FF1D-4D74-486A-BA81-CF03589F587C}" srcOrd="0" destOrd="0" presId="urn:microsoft.com/office/officeart/2008/layout/VerticalCurvedList"/>
    <dgm:cxn modelId="{BDBDA03E-67AF-46B4-BF29-9D5B137B5BB6}" type="presParOf" srcId="{A18E0968-F34B-4318-B3F9-F115FB6EDF74}" destId="{4D84FC81-683C-4143-A02D-645BB78E9D23}" srcOrd="1" destOrd="0" presId="urn:microsoft.com/office/officeart/2008/layout/VerticalCurvedList"/>
    <dgm:cxn modelId="{A201DB81-B901-44C6-9C1E-B48A5B2AD105}" type="presParOf" srcId="{A18E0968-F34B-4318-B3F9-F115FB6EDF74}" destId="{9D8AFC08-6BE2-4803-87A2-752CA985FD29}" srcOrd="2" destOrd="0" presId="urn:microsoft.com/office/officeart/2008/layout/VerticalCurvedList"/>
    <dgm:cxn modelId="{6E905131-9780-4AF9-9E41-6F54E9A983F4}" type="presParOf" srcId="{A18E0968-F34B-4318-B3F9-F115FB6EDF74}" destId="{D2492028-45A5-48EA-AA63-1309614FEF72}" srcOrd="3" destOrd="0" presId="urn:microsoft.com/office/officeart/2008/layout/VerticalCurvedList"/>
    <dgm:cxn modelId="{E7DD9ABD-D8DE-4A87-969F-87714C3FEB11}" type="presParOf" srcId="{B810DD76-AAF9-42F1-BF1D-40BD08F88478}" destId="{F764935F-5D2E-494E-B505-E2BDFC676B10}" srcOrd="1" destOrd="0" presId="urn:microsoft.com/office/officeart/2008/layout/VerticalCurvedList"/>
    <dgm:cxn modelId="{8CB0B49A-73E6-47FE-ACC7-4ECA27B98C1E}" type="presParOf" srcId="{B810DD76-AAF9-42F1-BF1D-40BD08F88478}" destId="{33A9644B-2208-4503-A2C1-584DD8EBD6FE}" srcOrd="2" destOrd="0" presId="urn:microsoft.com/office/officeart/2008/layout/VerticalCurvedList"/>
    <dgm:cxn modelId="{F9210BB1-D46B-4F61-910B-091062972D2B}" type="presParOf" srcId="{33A9644B-2208-4503-A2C1-584DD8EBD6FE}" destId="{BF6E3AE1-5E04-4619-A6A7-B707AD4D48B1}" srcOrd="0" destOrd="0" presId="urn:microsoft.com/office/officeart/2008/layout/VerticalCurvedList"/>
    <dgm:cxn modelId="{89649BA0-88C0-4020-B58B-FF296FE4A85C}" type="presParOf" srcId="{B810DD76-AAF9-42F1-BF1D-40BD08F88478}" destId="{7602CB45-BE9A-42C3-BC1C-CD1BD422FB1B}" srcOrd="3" destOrd="0" presId="urn:microsoft.com/office/officeart/2008/layout/VerticalCurvedList"/>
    <dgm:cxn modelId="{8E307757-A047-47AC-B883-89E3CD03A704}" type="presParOf" srcId="{B810DD76-AAF9-42F1-BF1D-40BD08F88478}" destId="{0BBDC538-9441-4414-B633-3BD08A407B60}" srcOrd="4" destOrd="0" presId="urn:microsoft.com/office/officeart/2008/layout/VerticalCurvedList"/>
    <dgm:cxn modelId="{EC4D0F74-5B15-495A-8EB9-78E63EEA4576}" type="presParOf" srcId="{0BBDC538-9441-4414-B633-3BD08A407B60}" destId="{7BAB01A6-F9EE-448B-B1C6-72C5C98F0547}" srcOrd="0" destOrd="0" presId="urn:microsoft.com/office/officeart/2008/layout/VerticalCurvedList"/>
    <dgm:cxn modelId="{8CFA65B6-C13A-42C2-A424-B18E325F8C24}" type="presParOf" srcId="{B810DD76-AAF9-42F1-BF1D-40BD08F88478}" destId="{9A903868-CDE1-4E12-B0A1-AB8F569CAAD1}" srcOrd="5" destOrd="0" presId="urn:microsoft.com/office/officeart/2008/layout/VerticalCurvedList"/>
    <dgm:cxn modelId="{98033C41-B289-4A4F-AF9B-65B635D93F54}" type="presParOf" srcId="{B810DD76-AAF9-42F1-BF1D-40BD08F88478}" destId="{29C9361C-B01E-4C47-BBE9-2394934AA2E6}" srcOrd="6" destOrd="0" presId="urn:microsoft.com/office/officeart/2008/layout/VerticalCurvedList"/>
    <dgm:cxn modelId="{8237C167-5A95-450A-A3A5-F7E18B62EA03}" type="presParOf" srcId="{29C9361C-B01E-4C47-BBE9-2394934AA2E6}" destId="{5B1CA420-E11B-4D84-8C9F-5FCB6A686EE0}" srcOrd="0" destOrd="0" presId="urn:microsoft.com/office/officeart/2008/layout/VerticalCurvedList"/>
    <dgm:cxn modelId="{4DF73967-114E-4F06-8F2D-4B147606FE6B}" type="presParOf" srcId="{B810DD76-AAF9-42F1-BF1D-40BD08F88478}" destId="{CB71A543-FD57-4F03-909D-EF262AF0CF9B}" srcOrd="7" destOrd="0" presId="urn:microsoft.com/office/officeart/2008/layout/VerticalCurvedList"/>
    <dgm:cxn modelId="{77388D78-4C12-484D-97CC-D3D656EB6223}" type="presParOf" srcId="{B810DD76-AAF9-42F1-BF1D-40BD08F88478}" destId="{3DA31844-609F-4FFB-8D8E-EC891E798BF3}" srcOrd="8" destOrd="0" presId="urn:microsoft.com/office/officeart/2008/layout/VerticalCurvedList"/>
    <dgm:cxn modelId="{D3AFA36C-8531-4799-9427-B64E415FA01D}" type="presParOf" srcId="{3DA31844-609F-4FFB-8D8E-EC891E798BF3}" destId="{6676B2D4-91EB-4E69-881C-8D8C669E37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FF528A-DAC2-4574-BC87-BDFD6B66A4F9}">
      <dsp:nvSpPr>
        <dsp:cNvPr id="0" name=""/>
        <dsp:cNvSpPr/>
      </dsp:nvSpPr>
      <dsp:spPr>
        <a:xfrm>
          <a:off x="423542" y="1109591"/>
          <a:ext cx="2585086" cy="2132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2000" kern="1200" dirty="0"/>
            <a:t>Track stress </a:t>
          </a:r>
          <a:r>
            <a:rPr lang="de-DE" sz="2000" kern="1200" dirty="0" err="1"/>
            <a:t>level</a:t>
          </a:r>
          <a:r>
            <a:rPr lang="de-DE" sz="2000" kern="1200" dirty="0"/>
            <a:t> </a:t>
          </a:r>
          <a:r>
            <a:rPr lang="de-DE" sz="2000" kern="1200" dirty="0" err="1"/>
            <a:t>of</a:t>
          </a:r>
          <a:r>
            <a:rPr lang="de-DE" sz="2000" kern="1200" dirty="0"/>
            <a:t> </a:t>
          </a:r>
          <a:r>
            <a:rPr lang="de-DE" sz="2000" kern="1200" dirty="0" err="1"/>
            <a:t>the</a:t>
          </a:r>
          <a:r>
            <a:rPr lang="de-DE" sz="2000" kern="1200" dirty="0"/>
            <a:t> </a:t>
          </a:r>
          <a:r>
            <a:rPr lang="de-DE" sz="2000" kern="1200" dirty="0" err="1"/>
            <a:t>user</a:t>
          </a:r>
          <a:endParaRPr lang="en-GB" sz="3200" kern="1200" dirty="0"/>
        </a:p>
      </dsp:txBody>
      <dsp:txXfrm>
        <a:off x="472609" y="1158658"/>
        <a:ext cx="2486952" cy="1577131"/>
      </dsp:txXfrm>
    </dsp:sp>
    <dsp:sp modelId="{BB65661F-152B-4377-80F2-E447A6A0B4AF}">
      <dsp:nvSpPr>
        <dsp:cNvPr id="0" name=""/>
        <dsp:cNvSpPr/>
      </dsp:nvSpPr>
      <dsp:spPr>
        <a:xfrm>
          <a:off x="1846782" y="1511413"/>
          <a:ext cx="3007450" cy="3007450"/>
        </a:xfrm>
        <a:prstGeom prst="leftCircularArrow">
          <a:avLst>
            <a:gd name="adj1" fmla="val 3671"/>
            <a:gd name="adj2" fmla="val 457399"/>
            <a:gd name="adj3" fmla="val 2232910"/>
            <a:gd name="adj4" fmla="val 9024489"/>
            <a:gd name="adj5" fmla="val 4283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226C20-D9B6-4B9D-8744-BB6614D9CEDC}">
      <dsp:nvSpPr>
        <dsp:cNvPr id="0" name=""/>
        <dsp:cNvSpPr/>
      </dsp:nvSpPr>
      <dsp:spPr>
        <a:xfrm>
          <a:off x="998006" y="2784856"/>
          <a:ext cx="2297854" cy="913780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725" tIns="57150" rIns="85725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500" kern="1200" dirty="0"/>
            <a:t>Track</a:t>
          </a:r>
          <a:endParaRPr lang="en-GB" sz="4500" kern="1200" dirty="0"/>
        </a:p>
      </dsp:txBody>
      <dsp:txXfrm>
        <a:off x="1024770" y="2811620"/>
        <a:ext cx="2244326" cy="860252"/>
      </dsp:txXfrm>
    </dsp:sp>
    <dsp:sp modelId="{F280631A-FA7F-40C2-98BF-D6B553DBAD00}">
      <dsp:nvSpPr>
        <dsp:cNvPr id="0" name=""/>
        <dsp:cNvSpPr/>
      </dsp:nvSpPr>
      <dsp:spPr>
        <a:xfrm>
          <a:off x="3821640" y="1109591"/>
          <a:ext cx="2585086" cy="2132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268329"/>
              <a:satOff val="-6535"/>
              <a:lumOff val="2859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2000" kern="1200" dirty="0"/>
            <a:t>Analyse potential </a:t>
          </a:r>
          <a:r>
            <a:rPr lang="de-DE" sz="2000" kern="1200" dirty="0" err="1"/>
            <a:t>threats</a:t>
          </a:r>
          <a:r>
            <a:rPr lang="de-DE" sz="2000" kern="1200" dirty="0"/>
            <a:t> (e.g. </a:t>
          </a:r>
          <a:r>
            <a:rPr lang="de-DE" sz="2000" kern="1200" dirty="0" err="1"/>
            <a:t>burnout</a:t>
          </a:r>
          <a:r>
            <a:rPr lang="de-DE" sz="2000" kern="1200" dirty="0"/>
            <a:t>)</a:t>
          </a:r>
          <a:endParaRPr lang="en-GB" sz="2700" kern="1200" dirty="0"/>
        </a:p>
      </dsp:txBody>
      <dsp:txXfrm>
        <a:off x="3870707" y="1615548"/>
        <a:ext cx="2486952" cy="1577131"/>
      </dsp:txXfrm>
    </dsp:sp>
    <dsp:sp modelId="{35E1FE74-9772-44B1-B8CC-59B8B7B7110A}">
      <dsp:nvSpPr>
        <dsp:cNvPr id="0" name=""/>
        <dsp:cNvSpPr/>
      </dsp:nvSpPr>
      <dsp:spPr>
        <a:xfrm>
          <a:off x="5223338" y="-251125"/>
          <a:ext cx="3337767" cy="3337767"/>
        </a:xfrm>
        <a:prstGeom prst="circularArrow">
          <a:avLst>
            <a:gd name="adj1" fmla="val 3308"/>
            <a:gd name="adj2" fmla="val 408578"/>
            <a:gd name="adj3" fmla="val 19415911"/>
            <a:gd name="adj4" fmla="val 12575511"/>
            <a:gd name="adj5" fmla="val 3859"/>
          </a:avLst>
        </a:prstGeom>
        <a:solidFill>
          <a:schemeClr val="accent1">
            <a:shade val="90000"/>
            <a:hueOff val="415426"/>
            <a:satOff val="-8871"/>
            <a:lumOff val="3310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5750EF-054B-4480-8171-BD835F8E1E64}">
      <dsp:nvSpPr>
        <dsp:cNvPr id="0" name=""/>
        <dsp:cNvSpPr/>
      </dsp:nvSpPr>
      <dsp:spPr>
        <a:xfrm>
          <a:off x="4396104" y="652700"/>
          <a:ext cx="2297854" cy="913780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268329"/>
            <a:satOff val="-6535"/>
            <a:lumOff val="285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725" tIns="57150" rIns="85725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500" kern="1200" dirty="0"/>
            <a:t>Analyse</a:t>
          </a:r>
          <a:endParaRPr lang="en-GB" sz="4500" kern="1200" dirty="0"/>
        </a:p>
      </dsp:txBody>
      <dsp:txXfrm>
        <a:off x="4422868" y="679464"/>
        <a:ext cx="2244326" cy="860252"/>
      </dsp:txXfrm>
    </dsp:sp>
    <dsp:sp modelId="{EA03D1BA-436B-4B65-8825-C6F086084809}">
      <dsp:nvSpPr>
        <dsp:cNvPr id="0" name=""/>
        <dsp:cNvSpPr/>
      </dsp:nvSpPr>
      <dsp:spPr>
        <a:xfrm>
          <a:off x="7219739" y="1109591"/>
          <a:ext cx="2585086" cy="2132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268329"/>
              <a:satOff val="-6535"/>
              <a:lumOff val="2859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228600" lvl="1" indent="-228600" algn="ctr" defTabSz="120015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2700" kern="1200" dirty="0"/>
            <a:t>	</a:t>
          </a:r>
          <a:r>
            <a:rPr lang="de-DE" sz="2000" kern="1200" dirty="0" err="1"/>
            <a:t>Relieve</a:t>
          </a:r>
          <a:r>
            <a:rPr lang="de-DE" sz="2000" kern="1200" dirty="0"/>
            <a:t> stress </a:t>
          </a:r>
          <a:r>
            <a:rPr lang="de-DE" sz="2000" kern="1200" dirty="0" err="1"/>
            <a:t>through</a:t>
          </a:r>
          <a:r>
            <a:rPr lang="de-DE" sz="2000" kern="1200" dirty="0"/>
            <a:t> </a:t>
          </a:r>
          <a:r>
            <a:rPr lang="de-DE" sz="2000" kern="1200" dirty="0" err="1"/>
            <a:t>information</a:t>
          </a:r>
          <a:r>
            <a:rPr lang="de-DE" sz="2000" kern="1200" dirty="0"/>
            <a:t> (&amp;</a:t>
          </a:r>
          <a:r>
            <a:rPr lang="de-DE" sz="2000" kern="1200" dirty="0" err="1"/>
            <a:t>routines</a:t>
          </a:r>
          <a:r>
            <a:rPr lang="de-DE" sz="2000" kern="1200" dirty="0"/>
            <a:t>)</a:t>
          </a:r>
          <a:endParaRPr lang="en-GB" sz="2700" kern="1200" dirty="0"/>
        </a:p>
      </dsp:txBody>
      <dsp:txXfrm>
        <a:off x="7268806" y="1158658"/>
        <a:ext cx="2486952" cy="1577131"/>
      </dsp:txXfrm>
    </dsp:sp>
    <dsp:sp modelId="{26854CEC-DA62-42FD-8861-D216630BC44E}">
      <dsp:nvSpPr>
        <dsp:cNvPr id="0" name=""/>
        <dsp:cNvSpPr/>
      </dsp:nvSpPr>
      <dsp:spPr>
        <a:xfrm>
          <a:off x="7794202" y="2784856"/>
          <a:ext cx="2297854" cy="913780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268329"/>
            <a:satOff val="-6535"/>
            <a:lumOff val="285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725" tIns="57150" rIns="85725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500" kern="1200" dirty="0" err="1"/>
            <a:t>Relieve</a:t>
          </a:r>
          <a:endParaRPr lang="en-GB" sz="4500" kern="1200" dirty="0"/>
        </a:p>
      </dsp:txBody>
      <dsp:txXfrm>
        <a:off x="7820966" y="2811620"/>
        <a:ext cx="2244326" cy="8602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84FC81-683C-4143-A02D-645BB78E9D23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64935F-5D2E-494E-B505-E2BDFC676B10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Overall stress is high</a:t>
          </a:r>
        </a:p>
      </dsp:txBody>
      <dsp:txXfrm>
        <a:off x="492024" y="334530"/>
        <a:ext cx="9963850" cy="669409"/>
      </dsp:txXfrm>
    </dsp:sp>
    <dsp:sp modelId="{BF6E3AE1-5E04-4619-A6A7-B707AD4D48B1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02CB45-BE9A-42C3-BC1C-CD1BD422FB1B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1">
            <a:shade val="80000"/>
            <a:hueOff val="116428"/>
            <a:satOff val="-2085"/>
            <a:lumOff val="88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Workload, missing communication &amp; private stress as triggers</a:t>
          </a:r>
        </a:p>
      </dsp:txBody>
      <dsp:txXfrm>
        <a:off x="875812" y="1338819"/>
        <a:ext cx="9580062" cy="669409"/>
      </dsp:txXfrm>
    </dsp:sp>
    <dsp:sp modelId="{7BAB01A6-F9EE-448B-B1C6-72C5C98F0547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116428"/>
              <a:satOff val="-2085"/>
              <a:lumOff val="886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903868-CDE1-4E12-B0A1-AB8F569CAAD1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1">
            <a:shade val="80000"/>
            <a:hueOff val="232855"/>
            <a:satOff val="-4171"/>
            <a:lumOff val="177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Assessing one’s stress level is hard</a:t>
          </a:r>
        </a:p>
      </dsp:txBody>
      <dsp:txXfrm>
        <a:off x="875812" y="2343108"/>
        <a:ext cx="9580062" cy="669409"/>
      </dsp:txXfrm>
    </dsp:sp>
    <dsp:sp modelId="{5B1CA420-E11B-4D84-8C9F-5FCB6A686EE0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232855"/>
              <a:satOff val="-4171"/>
              <a:lumOff val="177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71A543-FD57-4F03-909D-EF262AF0CF9B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Necessary functions</a:t>
          </a:r>
        </a:p>
      </dsp:txBody>
      <dsp:txXfrm>
        <a:off x="492024" y="3347397"/>
        <a:ext cx="9963850" cy="669409"/>
      </dsp:txXfrm>
    </dsp:sp>
    <dsp:sp modelId="{6676B2D4-91EB-4E69-881C-8D8C669E3744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349283"/>
              <a:satOff val="-6256"/>
              <a:lumOff val="2658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gif>
</file>

<file path=ppt/media/image20.sv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08280-CDDB-4933-A9E4-449828EEA167}" type="datetimeFigureOut">
              <a:rPr lang="en-GB" smtClean="0"/>
              <a:t>27/01/2022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521E51-C78A-44C3-B49E-D1C888F7779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671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1E51-C78A-44C3-B49E-D1C888F7779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0653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Frage</a:t>
            </a:r>
            <a:r>
              <a:rPr lang="en-US" dirty="0"/>
              <a:t> </a:t>
            </a:r>
            <a:r>
              <a:rPr lang="en-US" dirty="0" err="1"/>
              <a:t>ans</a:t>
            </a:r>
            <a:r>
              <a:rPr lang="en-US" dirty="0"/>
              <a:t> </a:t>
            </a:r>
            <a:r>
              <a:rPr lang="en-US" dirty="0" err="1"/>
              <a:t>Publikum</a:t>
            </a:r>
            <a:endParaRPr lang="en-US" dirty="0"/>
          </a:p>
          <a:p>
            <a:endParaRPr lang="en-US" dirty="0"/>
          </a:p>
          <a:p>
            <a:r>
              <a:rPr lang="en-US" dirty="0"/>
              <a:t>How stressful is your work day?</a:t>
            </a:r>
          </a:p>
          <a:p>
            <a:r>
              <a:rPr lang="en-US" dirty="0"/>
              <a:t>Which triggers for stress in a work day?</a:t>
            </a:r>
          </a:p>
          <a:p>
            <a:r>
              <a:rPr lang="en-US" dirty="0"/>
              <a:t>Can you track your stress-level?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1E51-C78A-44C3-B49E-D1C888F7779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8219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Overall Stress: &lt;50% (stressful) - 75% (extremely </a:t>
            </a:r>
            <a:r>
              <a:rPr lang="en-US" dirty="0" err="1"/>
              <a:t>stresssful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Stress level: slightly more than 70% are unsure or cannot asses their stress level</a:t>
            </a:r>
          </a:p>
          <a:p>
            <a:endParaRPr lang="en-US" dirty="0"/>
          </a:p>
          <a:p>
            <a:r>
              <a:rPr lang="en-US" dirty="0"/>
              <a:t>Functions: Uncomplicated Input, Feedback, and Routines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1E51-C78A-44C3-B49E-D1C888F7779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8445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Categories: Workload, Clarity of Tasks, Responsibility and Influence at work, Mentality, Conflicts, private life, general health</a:t>
            </a:r>
          </a:p>
          <a:p>
            <a:endParaRPr lang="en-US" dirty="0"/>
          </a:p>
          <a:p>
            <a:r>
              <a:rPr lang="en-US" dirty="0"/>
              <a:t>Do you think about work after your work day?</a:t>
            </a:r>
          </a:p>
          <a:p>
            <a:r>
              <a:rPr lang="en-US" dirty="0"/>
              <a:t>Are </a:t>
            </a:r>
            <a:r>
              <a:rPr lang="en-US" dirty="0" err="1"/>
              <a:t>youi</a:t>
            </a:r>
            <a:r>
              <a:rPr lang="en-US" dirty="0"/>
              <a:t> bothered by headaches at work occasionally?</a:t>
            </a:r>
          </a:p>
          <a:p>
            <a:r>
              <a:rPr lang="en-US" dirty="0"/>
              <a:t>DO you have time to finish your assignments?</a:t>
            </a:r>
          </a:p>
          <a:p>
            <a:endParaRPr lang="en-US" dirty="0"/>
          </a:p>
          <a:p>
            <a:r>
              <a:rPr lang="en-US" dirty="0"/>
              <a:t>Auch in die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Richtung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1E51-C78A-44C3-B49E-D1C888F7779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6334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I2C-Communication between Mega und dem </a:t>
            </a:r>
            <a:r>
              <a:rPr lang="en-US" dirty="0" err="1"/>
              <a:t>anderen</a:t>
            </a:r>
            <a:endParaRPr lang="en-US" dirty="0"/>
          </a:p>
          <a:p>
            <a:endParaRPr lang="en-US" dirty="0"/>
          </a:p>
          <a:p>
            <a:r>
              <a:rPr lang="en-US" dirty="0"/>
              <a:t>MKR is MASTER</a:t>
            </a:r>
          </a:p>
          <a:p>
            <a:r>
              <a:rPr lang="en-US" dirty="0"/>
              <a:t>MEGA is SLAVE für display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1E51-C78A-44C3-B49E-D1C888F77791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251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Routines, Pictures, Apps, Weather</a:t>
            </a:r>
          </a:p>
          <a:p>
            <a:endParaRPr lang="en-US" dirty="0"/>
          </a:p>
          <a:p>
            <a:r>
              <a:rPr lang="en-US" dirty="0" err="1"/>
              <a:t>Differrent</a:t>
            </a:r>
            <a:r>
              <a:rPr lang="en-US" dirty="0"/>
              <a:t> Cases, Distribute and not Do-it yourself approach</a:t>
            </a:r>
          </a:p>
          <a:p>
            <a:endParaRPr lang="en-US" dirty="0"/>
          </a:p>
          <a:p>
            <a:r>
              <a:rPr lang="en-US" dirty="0"/>
              <a:t>Get users or companies to use the product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1E51-C78A-44C3-B49E-D1C888F77791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530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CA63BB-2156-4834-ABF1-CDE162DB6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1D7C782-E1D9-405A-AA54-AC59D93096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9915D8-8546-4CDD-AB5C-D09BBF499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F8671CF-6EF6-46B4-9A3C-EEEC46CB365B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E3B923-6004-4135-8573-A4573C3A5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MoodPod - Domenic Wamig, Calvin Cottin, Thomas Gante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1674934-2B27-4B5D-BE82-0D74C37D4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335E637-4295-4A10-A1CE-08D68E91C47F}" type="slidenum">
              <a:rPr lang="en-GB" smtClean="0"/>
              <a:pPr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07286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47DCF8-AEB6-4479-9617-5D553F1D1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0899ED6-3D70-4D56-B2CC-8362158CB7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6950C9-8041-4FCC-BF6E-53076291A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B7D2F-3F17-4BA9-AEC4-542CAC034FBE}" type="datetime1">
              <a:rPr lang="en-GB" smtClean="0"/>
              <a:t>27/01/2022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95D01A-B3C8-404A-8965-E0457E34D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D85404-8CDF-4754-9158-1BB80D2BC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2189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C6A44FC-A32D-4EEF-9819-54AA612449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3EA2AE0-9B24-4193-B060-C43CED4D94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418F0B-D09A-45AE-AB1B-13DE17959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E8D8B-5C25-40E7-9C71-C48BE36A2A08}" type="datetime1">
              <a:rPr lang="en-GB" smtClean="0"/>
              <a:t>27/01/2022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A0849F-7B76-409C-96AA-84845021D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3D830C-6AD9-43F5-9D40-17C55D1E2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134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9AC7F01E-4398-42CB-A750-CA6DAA73EF4B}"/>
              </a:ext>
            </a:extLst>
          </p:cNvPr>
          <p:cNvSpPr/>
          <p:nvPr userDrawn="1"/>
        </p:nvSpPr>
        <p:spPr>
          <a:xfrm>
            <a:off x="-92765" y="6356350"/>
            <a:ext cx="12397408" cy="36512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AD892A8-E8B8-435A-80DE-6A76537CA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45707C-24E0-4100-B48E-CE1BD7443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15FF35-1E73-4511-A2D7-A20A529D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561C5E-2C46-4C5D-82E9-BADA685B3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550AF81-B5A3-4994-8FF0-4CC654E33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335E637-4295-4A10-A1CE-08D68E91C47F}" type="slidenum">
              <a:rPr lang="en-GB" smtClean="0"/>
              <a:pPr/>
              <a:t>‹Nr.›</a:t>
            </a:fld>
            <a:endParaRPr lang="en-GB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8860909-38B5-4346-8756-0BF00FD18D0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0953" y="-416243"/>
            <a:ext cx="2065694" cy="206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1793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4582E108-1001-40AE-B865-4BF155BD0150}"/>
              </a:ext>
            </a:extLst>
          </p:cNvPr>
          <p:cNvSpPr/>
          <p:nvPr userDrawn="1"/>
        </p:nvSpPr>
        <p:spPr>
          <a:xfrm>
            <a:off x="-148676" y="2604452"/>
            <a:ext cx="12489351" cy="32448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AF698A4-AAFB-4243-8119-2D6541178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6EA6EAE-B1E8-4459-BFA5-5D8611F25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271FE63-326B-4C81-B03B-546341F218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0953" y="-416243"/>
            <a:ext cx="2065694" cy="206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448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20809F-147F-414F-8542-311441482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C872A1-E38A-433F-9C37-76B8FB986F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F4EA0EC-4721-4F09-955C-6AA314612C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7913986-552E-454B-92DA-120E79EC9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7600-3F68-4372-9F44-CCA594D8F353}" type="datetime1">
              <a:rPr lang="en-GB" smtClean="0"/>
              <a:t>27/01/2022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EDC65F2-7843-45F0-917E-B75259724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C111AD7-90B4-41B7-BB44-8DF269F89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237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77AE5E-4632-4D76-B982-2E265630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D6B6F86-687D-44C0-9AC3-DFAF7661C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746937-0799-4E11-9561-BCB18F3B3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913A675-7DC0-4BEB-BE73-FF8736B93C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F43C79B-D292-4DF3-88F8-0428C0A6BC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4B9CC96-0E86-4C72-9197-209819D63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4DFC3-87B7-4B1C-B8F9-F51FCED79C50}" type="datetime1">
              <a:rPr lang="en-GB" smtClean="0"/>
              <a:t>27/01/2022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D748521-F8A3-47D6-A038-ACBDC0F2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AEEEC12-6BE9-4A00-81E2-394F9F12A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151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B7AE7D-C95F-49B4-A7FB-3A967B57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CC6BBA6-850D-44DC-9ACD-69BA22ECF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4975-44DB-4F06-BE4A-000A419997C3}" type="datetime1">
              <a:rPr lang="en-GB" smtClean="0"/>
              <a:t>27/01/2022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55E95C2-B64E-4096-BE41-01A65F6D1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8D3D759-CA1F-4D70-AB0A-30F8C63EF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8872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C8F835F-5F2C-4075-8FCC-DAAE93779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CB95-464D-44B0-8CA1-33BF07686C1B}" type="datetime1">
              <a:rPr lang="en-GB" smtClean="0"/>
              <a:t>27/01/2022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7CBB9A1-659B-4C78-8637-41A2702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F8262A-8F65-42A0-8BA4-F68CDD9EF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8710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B1F49E-67DD-423B-AD17-C055DCC85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26B48D-A484-4827-8EBC-4901EE4DC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B110A73-1BDC-44EC-86F9-377DDE37F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24FD8B-28A4-483A-A674-1927A0349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FD9E1-A224-431C-8C6B-8B77028D901A}" type="datetime1">
              <a:rPr lang="en-GB" smtClean="0"/>
              <a:t>27/01/2022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B9E531-035B-45FD-B5FD-061D8FE28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E3666DF-97EE-4831-B266-2FACEAD8D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547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E834C5-A338-45BF-B37C-05C7C68FA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A7BA9EE-0C17-4760-8490-DA5D1F6333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A9A91EF-094E-4D7A-82E8-ABB2FEEE3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5009C4-EFD8-42E7-BE93-920AB2390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AC5B9-7C10-49D0-84BF-CB1A194C5F2B}" type="datetime1">
              <a:rPr lang="en-GB" smtClean="0"/>
              <a:t>27/01/2022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910C501-C658-4EBA-AD20-2E1BB25D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D3CAC69-9027-466C-8D53-CB86E7E61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918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00C64C8-ADF7-4715-8CE2-B6D226199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6998956-01E3-403B-8824-4900457E0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B0307A-4CCB-4078-931D-FF9CBCDC3D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0337C-81FA-49B5-AE95-F1E0BF01C59E}" type="datetime1">
              <a:rPr lang="en-GB" smtClean="0"/>
              <a:t>27/01/2022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0BEE5F-4F5E-49C1-8FE6-7952CB779C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AEC253-5631-41C8-A184-3D46587A88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5E637-4295-4A10-A1CE-08D68E91C4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023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sv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16.svg"/><Relationship Id="rId5" Type="http://schemas.openxmlformats.org/officeDocument/2006/relationships/diagramQuickStyle" Target="../diagrams/quickStyle2.xml"/><Relationship Id="rId15" Type="http://schemas.openxmlformats.org/officeDocument/2006/relationships/image" Target="../media/image20.svg"/><Relationship Id="rId10" Type="http://schemas.openxmlformats.org/officeDocument/2006/relationships/image" Target="../media/image15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14.svg"/><Relationship Id="rId1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39604BA0-C3AB-4196-931D-4AD05EC9E9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351" y="165435"/>
            <a:ext cx="6175207" cy="617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260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160EE5C2-B616-455C-8426-A30A44AD94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09" y="2010649"/>
            <a:ext cx="5108575" cy="3405716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B368C3-CCEC-4C9F-907D-C3E482445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C91CB89-E5C2-4B05-AEDB-3C20586C8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9DE6C4-6618-4D3C-B57B-F2970C178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DDCA400-4DE5-4EE5-9864-F006552C045F}"/>
              </a:ext>
            </a:extLst>
          </p:cNvPr>
          <p:cNvSpPr/>
          <p:nvPr/>
        </p:nvSpPr>
        <p:spPr>
          <a:xfrm>
            <a:off x="-130031" y="574985"/>
            <a:ext cx="6842257" cy="7269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690A185-B989-4C96-8A12-80F1CFF1F36F}"/>
              </a:ext>
            </a:extLst>
          </p:cNvPr>
          <p:cNvSpPr txBox="1">
            <a:spLocks/>
          </p:cNvSpPr>
          <p:nvPr/>
        </p:nvSpPr>
        <p:spPr>
          <a:xfrm>
            <a:off x="189608" y="3353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Questionnaire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5D62626-BDEF-44BB-BB6C-2825C73CE6EE}"/>
              </a:ext>
            </a:extLst>
          </p:cNvPr>
          <p:cNvSpPr txBox="1"/>
          <p:nvPr/>
        </p:nvSpPr>
        <p:spPr>
          <a:xfrm>
            <a:off x="6712226" y="2744011"/>
            <a:ext cx="45802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35 questions to start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Seven different categories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All can be answered with Yes or No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Based on Work-Stress Questionnaire by Holmgren et. al. 2009</a:t>
            </a:r>
          </a:p>
          <a:p>
            <a:r>
              <a:rPr lang="en-US" sz="2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801552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F35FF6-4EF4-4739-ABDE-C443EF42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9E6536-EF35-439F-B485-7DD689AAF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F15FFB-82A2-4B10-B540-A3482CEF5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1A28A1-4123-47D5-9779-F53AC6B94989}"/>
              </a:ext>
            </a:extLst>
          </p:cNvPr>
          <p:cNvSpPr/>
          <p:nvPr/>
        </p:nvSpPr>
        <p:spPr>
          <a:xfrm>
            <a:off x="-130031" y="574985"/>
            <a:ext cx="6842257" cy="7269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2547825-6808-4DB1-BA5C-4018ACED2ACF}"/>
              </a:ext>
            </a:extLst>
          </p:cNvPr>
          <p:cNvSpPr txBox="1">
            <a:spLocks/>
          </p:cNvSpPr>
          <p:nvPr/>
        </p:nvSpPr>
        <p:spPr>
          <a:xfrm>
            <a:off x="189608" y="3353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/>
              <a:t>Hardware &amp; Software</a:t>
            </a:r>
            <a:endParaRPr lang="en-US" sz="3600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4523A17-A778-4BB3-B72A-82332930ACCE}"/>
              </a:ext>
            </a:extLst>
          </p:cNvPr>
          <p:cNvSpPr txBox="1"/>
          <p:nvPr/>
        </p:nvSpPr>
        <p:spPr>
          <a:xfrm>
            <a:off x="523374" y="1907005"/>
            <a:ext cx="63286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Arduino Mega 2560, MKR 1010 </a:t>
            </a:r>
            <a:r>
              <a:rPr lang="en-US" sz="2400" dirty="0" err="1"/>
              <a:t>Wifi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IoT-Cloud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9 classes, 590 lines of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Two-Button Feedback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435A457-F9C6-481E-B127-9C54CC65EF8A}"/>
              </a:ext>
            </a:extLst>
          </p:cNvPr>
          <p:cNvSpPr txBox="1"/>
          <p:nvPr/>
        </p:nvSpPr>
        <p:spPr>
          <a:xfrm>
            <a:off x="7337035" y="4155579"/>
            <a:ext cx="40167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Dashboard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Scheduler to present Questions to the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Responsive Questions (through Questionnaire)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24480DB-BC3E-4B54-B2BF-E75BFA0D5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940" y="1455061"/>
            <a:ext cx="4390953" cy="2583257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5790A124-C3D7-4AB7-B8E2-8E5B2966B5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793" y="3943309"/>
            <a:ext cx="5039213" cy="1946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606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908749-3BDC-4675-9686-6F44424B7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B2B89D-9441-4A8B-9945-449D4D2B5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EFDDF4-AB3A-40EA-956B-F91CCB18E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7" name="Google Shape;238;p20">
            <a:extLst>
              <a:ext uri="{FF2B5EF4-FFF2-40B4-BE49-F238E27FC236}">
                <a16:creationId xmlns:a16="http://schemas.microsoft.com/office/drawing/2014/main" id="{366ED43F-760F-4DA3-933C-F682E1553A14}"/>
              </a:ext>
            </a:extLst>
          </p:cNvPr>
          <p:cNvSpPr/>
          <p:nvPr/>
        </p:nvSpPr>
        <p:spPr>
          <a:xfrm>
            <a:off x="1080751" y="1940550"/>
            <a:ext cx="900955" cy="928382"/>
          </a:xfrm>
          <a:prstGeom prst="ellipse">
            <a:avLst/>
          </a:prstGeom>
          <a:solidFill>
            <a:srgbClr val="5CE1E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Start</a:t>
            </a:r>
            <a:endParaRPr sz="1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230;p20">
            <a:extLst>
              <a:ext uri="{FF2B5EF4-FFF2-40B4-BE49-F238E27FC236}">
                <a16:creationId xmlns:a16="http://schemas.microsoft.com/office/drawing/2014/main" id="{2AA091FA-C67B-44C6-8E11-5CB095698BEB}"/>
              </a:ext>
            </a:extLst>
          </p:cNvPr>
          <p:cNvSpPr/>
          <p:nvPr/>
        </p:nvSpPr>
        <p:spPr>
          <a:xfrm>
            <a:off x="2888745" y="2048341"/>
            <a:ext cx="1216200" cy="71280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Select a category</a:t>
            </a:r>
          </a:p>
        </p:txBody>
      </p:sp>
      <p:sp>
        <p:nvSpPr>
          <p:cNvPr id="9" name="Google Shape;230;p20">
            <a:extLst>
              <a:ext uri="{FF2B5EF4-FFF2-40B4-BE49-F238E27FC236}">
                <a16:creationId xmlns:a16="http://schemas.microsoft.com/office/drawing/2014/main" id="{9BFE28DC-FBED-4322-AE43-B3F23A1B38CA}"/>
              </a:ext>
            </a:extLst>
          </p:cNvPr>
          <p:cNvSpPr/>
          <p:nvPr/>
        </p:nvSpPr>
        <p:spPr>
          <a:xfrm>
            <a:off x="5037384" y="2048341"/>
            <a:ext cx="1216200" cy="71280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Present a question</a:t>
            </a:r>
          </a:p>
        </p:txBody>
      </p:sp>
      <p:sp>
        <p:nvSpPr>
          <p:cNvPr id="10" name="Google Shape;243;p20">
            <a:extLst>
              <a:ext uri="{FF2B5EF4-FFF2-40B4-BE49-F238E27FC236}">
                <a16:creationId xmlns:a16="http://schemas.microsoft.com/office/drawing/2014/main" id="{E39E2B7B-2D92-4470-A132-05F4A0B6C986}"/>
              </a:ext>
            </a:extLst>
          </p:cNvPr>
          <p:cNvSpPr/>
          <p:nvPr/>
        </p:nvSpPr>
        <p:spPr>
          <a:xfrm>
            <a:off x="8542078" y="2676143"/>
            <a:ext cx="1059122" cy="712800"/>
          </a:xfrm>
          <a:prstGeom prst="flowChartDecision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Button Input</a:t>
            </a:r>
            <a:endParaRPr sz="900" b="0" i="0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1" name="Google Shape;230;p20">
            <a:extLst>
              <a:ext uri="{FF2B5EF4-FFF2-40B4-BE49-F238E27FC236}">
                <a16:creationId xmlns:a16="http://schemas.microsoft.com/office/drawing/2014/main" id="{333D53E3-1BEE-460C-A5A0-B57414202618}"/>
              </a:ext>
            </a:extLst>
          </p:cNvPr>
          <p:cNvSpPr/>
          <p:nvPr/>
        </p:nvSpPr>
        <p:spPr>
          <a:xfrm>
            <a:off x="9912350" y="3667119"/>
            <a:ext cx="1216200" cy="71280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 impact on stress level</a:t>
            </a:r>
            <a:endParaRPr lang="en-GB" dirty="0"/>
          </a:p>
        </p:txBody>
      </p:sp>
      <p:sp>
        <p:nvSpPr>
          <p:cNvPr id="12" name="Google Shape;230;p20">
            <a:extLst>
              <a:ext uri="{FF2B5EF4-FFF2-40B4-BE49-F238E27FC236}">
                <a16:creationId xmlns:a16="http://schemas.microsoft.com/office/drawing/2014/main" id="{9E19E6DF-8C8E-4236-BB04-F900AB9FE536}"/>
              </a:ext>
            </a:extLst>
          </p:cNvPr>
          <p:cNvSpPr/>
          <p:nvPr/>
        </p:nvSpPr>
        <p:spPr>
          <a:xfrm>
            <a:off x="7001539" y="3667119"/>
            <a:ext cx="1216200" cy="71280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Check impact on stress level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D2DBE2CA-B145-41F5-A493-EE2DBA78C5DD}"/>
              </a:ext>
            </a:extLst>
          </p:cNvPr>
          <p:cNvCxnSpPr>
            <a:stCxn id="7" idx="6"/>
            <a:endCxn id="8" idx="1"/>
          </p:cNvCxnSpPr>
          <p:nvPr/>
        </p:nvCxnSpPr>
        <p:spPr>
          <a:xfrm>
            <a:off x="1981706" y="2404741"/>
            <a:ext cx="9070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2708B90A-14E1-46D4-9E3F-6E40E85C5C5D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4104945" y="2404741"/>
            <a:ext cx="9324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Verbinder: gewinkelt 19">
            <a:extLst>
              <a:ext uri="{FF2B5EF4-FFF2-40B4-BE49-F238E27FC236}">
                <a16:creationId xmlns:a16="http://schemas.microsoft.com/office/drawing/2014/main" id="{61F6BD9A-DB6A-484C-8D9A-C8B416677038}"/>
              </a:ext>
            </a:extLst>
          </p:cNvPr>
          <p:cNvCxnSpPr>
            <a:cxnSpLocks/>
            <a:stCxn id="9" idx="3"/>
            <a:endCxn id="10" idx="0"/>
          </p:cNvCxnSpPr>
          <p:nvPr/>
        </p:nvCxnSpPr>
        <p:spPr>
          <a:xfrm>
            <a:off x="6253584" y="2404741"/>
            <a:ext cx="2818055" cy="271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6E443BE8-AFBA-4BEA-A696-A25285DACA54}"/>
              </a:ext>
            </a:extLst>
          </p:cNvPr>
          <p:cNvCxnSpPr>
            <a:cxnSpLocks/>
            <a:stCxn id="10" idx="1"/>
            <a:endCxn id="12" idx="0"/>
          </p:cNvCxnSpPr>
          <p:nvPr/>
        </p:nvCxnSpPr>
        <p:spPr>
          <a:xfrm rot="10800000" flipV="1">
            <a:off x="7609640" y="3032543"/>
            <a:ext cx="932439" cy="634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Verbinder: gewinkelt 23">
            <a:extLst>
              <a:ext uri="{FF2B5EF4-FFF2-40B4-BE49-F238E27FC236}">
                <a16:creationId xmlns:a16="http://schemas.microsoft.com/office/drawing/2014/main" id="{00C4F046-0AD1-4B5A-B6DD-5F55E4407E87}"/>
              </a:ext>
            </a:extLst>
          </p:cNvPr>
          <p:cNvCxnSpPr>
            <a:cxnSpLocks/>
            <a:stCxn id="10" idx="3"/>
            <a:endCxn id="11" idx="0"/>
          </p:cNvCxnSpPr>
          <p:nvPr/>
        </p:nvCxnSpPr>
        <p:spPr>
          <a:xfrm>
            <a:off x="9601200" y="3032543"/>
            <a:ext cx="919250" cy="634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45EE82D7-69A2-4FF9-A990-80D20B888BB4}"/>
              </a:ext>
            </a:extLst>
          </p:cNvPr>
          <p:cNvCxnSpPr>
            <a:cxnSpLocks/>
            <a:stCxn id="12" idx="2"/>
          </p:cNvCxnSpPr>
          <p:nvPr/>
        </p:nvCxnSpPr>
        <p:spPr>
          <a:xfrm rot="5400000" flipH="1">
            <a:off x="4906038" y="1676319"/>
            <a:ext cx="1618149" cy="3789052"/>
          </a:xfrm>
          <a:prstGeom prst="bentConnector4">
            <a:avLst>
              <a:gd name="adj1" fmla="val -88688"/>
              <a:gd name="adj2" fmla="val 9992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Verbinder: gewinkelt 30">
            <a:extLst>
              <a:ext uri="{FF2B5EF4-FFF2-40B4-BE49-F238E27FC236}">
                <a16:creationId xmlns:a16="http://schemas.microsoft.com/office/drawing/2014/main" id="{302AD7C1-2387-4AE2-AFB8-6688B2DFB3AF}"/>
              </a:ext>
            </a:extLst>
          </p:cNvPr>
          <p:cNvCxnSpPr>
            <a:cxnSpLocks/>
          </p:cNvCxnSpPr>
          <p:nvPr/>
        </p:nvCxnSpPr>
        <p:spPr>
          <a:xfrm rot="5400000" flipH="1">
            <a:off x="6009694" y="-130522"/>
            <a:ext cx="1618778" cy="7402734"/>
          </a:xfrm>
          <a:prstGeom prst="bentConnector4">
            <a:avLst>
              <a:gd name="adj1" fmla="val -103167"/>
              <a:gd name="adj2" fmla="val 9991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Google Shape;230;p20">
            <a:extLst>
              <a:ext uri="{FF2B5EF4-FFF2-40B4-BE49-F238E27FC236}">
                <a16:creationId xmlns:a16="http://schemas.microsoft.com/office/drawing/2014/main" id="{F0EA3424-7DD8-45CB-880E-F96703AD22C0}"/>
              </a:ext>
            </a:extLst>
          </p:cNvPr>
          <p:cNvSpPr/>
          <p:nvPr/>
        </p:nvSpPr>
        <p:spPr>
          <a:xfrm>
            <a:off x="7001539" y="4703337"/>
            <a:ext cx="1216200" cy="71280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Update overall and specific stress level</a:t>
            </a:r>
          </a:p>
        </p:txBody>
      </p:sp>
      <p:sp>
        <p:nvSpPr>
          <p:cNvPr id="52" name="Google Shape;230;p20">
            <a:extLst>
              <a:ext uri="{FF2B5EF4-FFF2-40B4-BE49-F238E27FC236}">
                <a16:creationId xmlns:a16="http://schemas.microsoft.com/office/drawing/2014/main" id="{7F74F4E7-3955-411F-B6B2-275B9A2C3968}"/>
              </a:ext>
            </a:extLst>
          </p:cNvPr>
          <p:cNvSpPr/>
          <p:nvPr/>
        </p:nvSpPr>
        <p:spPr>
          <a:xfrm>
            <a:off x="9912350" y="4738202"/>
            <a:ext cx="1216200" cy="71280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Update overall and specific stress level</a:t>
            </a:r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0FB54401-93D4-4156-911A-0546DC1C59B9}"/>
              </a:ext>
            </a:extLst>
          </p:cNvPr>
          <p:cNvSpPr/>
          <p:nvPr/>
        </p:nvSpPr>
        <p:spPr>
          <a:xfrm>
            <a:off x="-130031" y="574985"/>
            <a:ext cx="6842257" cy="7269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itel 1">
            <a:extLst>
              <a:ext uri="{FF2B5EF4-FFF2-40B4-BE49-F238E27FC236}">
                <a16:creationId xmlns:a16="http://schemas.microsoft.com/office/drawing/2014/main" id="{4F4B24CB-0DC0-4C44-A58B-1DE48AAC0EAC}"/>
              </a:ext>
            </a:extLst>
          </p:cNvPr>
          <p:cNvSpPr txBox="1">
            <a:spLocks/>
          </p:cNvSpPr>
          <p:nvPr/>
        </p:nvSpPr>
        <p:spPr>
          <a:xfrm>
            <a:off x="189608" y="3353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How does it work?</a:t>
            </a: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8F96B514-51BE-4302-8FFA-1D5DCD60FA6D}"/>
              </a:ext>
            </a:extLst>
          </p:cNvPr>
          <p:cNvSpPr txBox="1"/>
          <p:nvPr/>
        </p:nvSpPr>
        <p:spPr>
          <a:xfrm>
            <a:off x="7864101" y="2765043"/>
            <a:ext cx="42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yes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13ACC040-5AB2-44DC-B14B-E69CC765C0D8}"/>
              </a:ext>
            </a:extLst>
          </p:cNvPr>
          <p:cNvSpPr txBox="1"/>
          <p:nvPr/>
        </p:nvSpPr>
        <p:spPr>
          <a:xfrm>
            <a:off x="9804445" y="2769425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989621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3749E7-A053-49E7-A522-D1F3E24A6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4232" y="3775132"/>
            <a:ext cx="4443535" cy="905574"/>
          </a:xfrm>
        </p:spPr>
        <p:txBody>
          <a:bodyPr>
            <a:normAutofit fontScale="90000"/>
          </a:bodyPr>
          <a:lstStyle/>
          <a:p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649802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295CDB-D53A-43EE-B35B-67F2FA0E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424" y="2002631"/>
            <a:ext cx="10515600" cy="2852737"/>
          </a:xfrm>
        </p:spPr>
        <p:txBody>
          <a:bodyPr/>
          <a:lstStyle/>
          <a:p>
            <a:r>
              <a:rPr lang="de-DE" dirty="0" err="1"/>
              <a:t>Conclusion</a:t>
            </a:r>
            <a:endParaRPr lang="en-GB" dirty="0"/>
          </a:p>
        </p:txBody>
      </p:sp>
      <p:sp>
        <p:nvSpPr>
          <p:cNvPr id="4" name="Google Shape;159;p17">
            <a:extLst>
              <a:ext uri="{FF2B5EF4-FFF2-40B4-BE49-F238E27FC236}">
                <a16:creationId xmlns:a16="http://schemas.microsoft.com/office/drawing/2014/main" id="{941F99CC-A7C4-45AB-AE82-41C671BD78ED}"/>
              </a:ext>
            </a:extLst>
          </p:cNvPr>
          <p:cNvSpPr txBox="1"/>
          <p:nvPr/>
        </p:nvSpPr>
        <p:spPr>
          <a:xfrm>
            <a:off x="669424" y="4855368"/>
            <a:ext cx="8551309" cy="36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434343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Outlook &amp; Questions</a:t>
            </a:r>
            <a:endParaRPr sz="3200" dirty="0">
              <a:solidFill>
                <a:srgbClr val="434343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37126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F7A02A4B-E0A6-4468-BFD8-63E326295F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05367"/>
            <a:ext cx="10515600" cy="4951096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988740-2E2F-4DCF-A36F-1F4AFC3F8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EE1673E-8348-49B2-A062-1F300785D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1A2A61-E2FA-4A79-B5A1-00CC5F2BE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15</a:t>
            </a:fld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938B77B-6C6E-44C4-9D1F-3EB2694C7EAC}"/>
              </a:ext>
            </a:extLst>
          </p:cNvPr>
          <p:cNvSpPr/>
          <p:nvPr/>
        </p:nvSpPr>
        <p:spPr>
          <a:xfrm>
            <a:off x="-149214" y="536618"/>
            <a:ext cx="6842257" cy="7269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46F83D85-B678-4956-8F96-E849AC2B53F2}"/>
              </a:ext>
            </a:extLst>
          </p:cNvPr>
          <p:cNvSpPr txBox="1">
            <a:spLocks/>
          </p:cNvSpPr>
          <p:nvPr/>
        </p:nvSpPr>
        <p:spPr>
          <a:xfrm>
            <a:off x="189608" y="3353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/>
              <a:t>Outlook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18291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3749E7-A053-49E7-A522-D1F3E24A6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5526" y="2717622"/>
            <a:ext cx="6980948" cy="2442661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 FOR YOUR ATTENTION! </a:t>
            </a:r>
          </a:p>
        </p:txBody>
      </p:sp>
    </p:spTree>
    <p:extLst>
      <p:ext uri="{BB962C8B-B14F-4D97-AF65-F5344CB8AC3E}">
        <p14:creationId xmlns:p14="http://schemas.microsoft.com/office/powerpoint/2010/main" val="486615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EB3C7A-83B0-42D1-9F07-1EA145414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</a:t>
            </a:r>
            <a:r>
              <a:rPr lang="en-US" dirty="0" err="1"/>
              <a:t>Ressources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305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233476-ACB5-4AD4-B9AF-1C193D16B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Survey (1/4)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8A0679-59DC-4BD5-9EB1-03CBB2D9F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CD736F-C884-4435-89BD-90E5E391A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BA49F0-7206-4E23-B6EA-522D0B41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18</a:t>
            </a:fld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691089D-9CC3-4027-A411-DAA0D2B39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55" y="1505160"/>
            <a:ext cx="11060068" cy="41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848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233476-ACB5-4AD4-B9AF-1C193D16B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Survey (2/4)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8A0679-59DC-4BD5-9EB1-03CBB2D9F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CD736F-C884-4435-89BD-90E5E391A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BA49F0-7206-4E23-B6EA-522D0B41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19</a:t>
            </a:fld>
            <a:endParaRPr lang="en-GB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E29C6F2-E388-4531-BFF9-89DC7233F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3049"/>
            <a:ext cx="10515161" cy="402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965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3FD5AE-A142-480F-9383-2DDDA6D6B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96983"/>
            <a:ext cx="2650958" cy="1325563"/>
          </a:xfrm>
        </p:spPr>
        <p:txBody>
          <a:bodyPr/>
          <a:lstStyle/>
          <a:p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301EC6-8746-4974-B63A-5439BC5D6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F640A9-BF93-4FB8-8F9F-11EA710D3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2D2228-FDBC-4997-BEDF-A47D79B39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t>2</a:t>
            </a:fld>
            <a:endParaRPr lang="en-GB"/>
          </a:p>
        </p:txBody>
      </p:sp>
      <p:grpSp>
        <p:nvGrpSpPr>
          <p:cNvPr id="7" name="Google Shape;137;p17">
            <a:extLst>
              <a:ext uri="{FF2B5EF4-FFF2-40B4-BE49-F238E27FC236}">
                <a16:creationId xmlns:a16="http://schemas.microsoft.com/office/drawing/2014/main" id="{558A3AC3-6E66-4E3D-B179-036D0587728B}"/>
              </a:ext>
            </a:extLst>
          </p:cNvPr>
          <p:cNvGrpSpPr/>
          <p:nvPr/>
        </p:nvGrpSpPr>
        <p:grpSpPr>
          <a:xfrm>
            <a:off x="4038600" y="4109738"/>
            <a:ext cx="6759742" cy="717196"/>
            <a:chOff x="2023475" y="3607225"/>
            <a:chExt cx="5097100" cy="713200"/>
          </a:xfrm>
        </p:grpSpPr>
        <p:sp>
          <p:nvSpPr>
            <p:cNvPr id="48" name="Google Shape;138;p17">
              <a:extLst>
                <a:ext uri="{FF2B5EF4-FFF2-40B4-BE49-F238E27FC236}">
                  <a16:creationId xmlns:a16="http://schemas.microsoft.com/office/drawing/2014/main" id="{1D4C8AFF-7877-4815-BD96-454F6730FAB9}"/>
                </a:ext>
              </a:extLst>
            </p:cNvPr>
            <p:cNvSpPr/>
            <p:nvPr/>
          </p:nvSpPr>
          <p:spPr>
            <a:xfrm>
              <a:off x="2023475" y="3607225"/>
              <a:ext cx="5097100" cy="713200"/>
            </a:xfrm>
            <a:custGeom>
              <a:avLst/>
              <a:gdLst/>
              <a:ahLst/>
              <a:cxnLst/>
              <a:rect l="l" t="t" r="r" b="b"/>
              <a:pathLst>
                <a:path w="203884" h="28528" extrusionOk="0">
                  <a:moveTo>
                    <a:pt x="1" y="0"/>
                  </a:moveTo>
                  <a:lnTo>
                    <a:pt x="1" y="16002"/>
                  </a:lnTo>
                  <a:cubicBezTo>
                    <a:pt x="1" y="22884"/>
                    <a:pt x="5644" y="28528"/>
                    <a:pt x="12526" y="28528"/>
                  </a:cubicBezTo>
                  <a:lnTo>
                    <a:pt x="191358" y="28528"/>
                  </a:lnTo>
                  <a:cubicBezTo>
                    <a:pt x="198240" y="28528"/>
                    <a:pt x="203883" y="22884"/>
                    <a:pt x="203883" y="16002"/>
                  </a:cubicBezTo>
                  <a:lnTo>
                    <a:pt x="20388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Google Shape;139;p17">
              <a:extLst>
                <a:ext uri="{FF2B5EF4-FFF2-40B4-BE49-F238E27FC236}">
                  <a16:creationId xmlns:a16="http://schemas.microsoft.com/office/drawing/2014/main" id="{505701DB-33A3-4FFC-8FB2-49B72F0663D4}"/>
                </a:ext>
              </a:extLst>
            </p:cNvPr>
            <p:cNvSpPr/>
            <p:nvPr/>
          </p:nvSpPr>
          <p:spPr>
            <a:xfrm>
              <a:off x="2789650" y="3607225"/>
              <a:ext cx="926325" cy="713200"/>
            </a:xfrm>
            <a:custGeom>
              <a:avLst/>
              <a:gdLst/>
              <a:ahLst/>
              <a:cxnLst/>
              <a:rect l="l" t="t" r="r" b="b"/>
              <a:pathLst>
                <a:path w="37053" h="28528" extrusionOk="0">
                  <a:moveTo>
                    <a:pt x="0" y="0"/>
                  </a:moveTo>
                  <a:lnTo>
                    <a:pt x="0" y="28528"/>
                  </a:lnTo>
                  <a:lnTo>
                    <a:pt x="31826" y="28528"/>
                  </a:lnTo>
                  <a:lnTo>
                    <a:pt x="31826" y="5239"/>
                  </a:lnTo>
                  <a:lnTo>
                    <a:pt x="37052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rgbClr val="FFFFFF"/>
                  </a:solidFill>
                  <a:latin typeface="Arial" panose="020B0604020202020204" pitchFamily="34" charset="0"/>
                  <a:ea typeface="Fira Sans Extra Condensed Medium"/>
                  <a:cs typeface="Arial" panose="020B0604020202020204" pitchFamily="34" charset="0"/>
                  <a:sym typeface="Fira Sans Extra Condensed Medium"/>
                </a:rPr>
                <a:t>04</a:t>
              </a:r>
              <a:endParaRPr sz="3500">
                <a:solidFill>
                  <a:srgbClr val="FFFFFF"/>
                </a:solidFill>
                <a:latin typeface="Arial" panose="020B0604020202020204" pitchFamily="34" charset="0"/>
                <a:ea typeface="Fira Sans Extra Condensed Medium"/>
                <a:cs typeface="Arial" panose="020B0604020202020204" pitchFamily="34" charset="0"/>
                <a:sym typeface="Fira Sans Extra Condensed Medium"/>
              </a:endParaRPr>
            </a:p>
          </p:txBody>
        </p:sp>
        <p:grpSp>
          <p:nvGrpSpPr>
            <p:cNvPr id="50" name="Google Shape;140;p17">
              <a:extLst>
                <a:ext uri="{FF2B5EF4-FFF2-40B4-BE49-F238E27FC236}">
                  <a16:creationId xmlns:a16="http://schemas.microsoft.com/office/drawing/2014/main" id="{2EF456EB-4202-4694-9D25-75573A2CD81C}"/>
                </a:ext>
              </a:extLst>
            </p:cNvPr>
            <p:cNvGrpSpPr/>
            <p:nvPr/>
          </p:nvGrpSpPr>
          <p:grpSpPr>
            <a:xfrm>
              <a:off x="3883938" y="3645650"/>
              <a:ext cx="3223768" cy="623474"/>
              <a:chOff x="5222700" y="3658300"/>
              <a:chExt cx="3223768" cy="623474"/>
            </a:xfrm>
          </p:grpSpPr>
          <p:sp>
            <p:nvSpPr>
              <p:cNvPr id="51" name="Google Shape;141;p17">
                <a:extLst>
                  <a:ext uri="{FF2B5EF4-FFF2-40B4-BE49-F238E27FC236}">
                    <a16:creationId xmlns:a16="http://schemas.microsoft.com/office/drawing/2014/main" id="{4E25CE5D-1234-4739-B469-2857A15BEC6D}"/>
                  </a:ext>
                </a:extLst>
              </p:cNvPr>
              <p:cNvSpPr txBox="1"/>
              <p:nvPr/>
            </p:nvSpPr>
            <p:spPr>
              <a:xfrm>
                <a:off x="5235568" y="3916074"/>
                <a:ext cx="3210900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rgbClr val="434343"/>
                    </a:solidFill>
                    <a:latin typeface="Arial" panose="020B0604020202020204" pitchFamily="34" charset="0"/>
                    <a:ea typeface="Roboto"/>
                    <a:cs typeface="Arial" panose="020B0604020202020204" pitchFamily="34" charset="0"/>
                    <a:sym typeface="Roboto"/>
                  </a:rPr>
                  <a:t>Outlook &amp; Questions </a:t>
                </a:r>
                <a:endParaRPr sz="1200" dirty="0">
                  <a:solidFill>
                    <a:srgbClr val="434343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endParaRPr>
              </a:p>
            </p:txBody>
          </p:sp>
          <p:sp>
            <p:nvSpPr>
              <p:cNvPr id="52" name="Google Shape;142;p17">
                <a:extLst>
                  <a:ext uri="{FF2B5EF4-FFF2-40B4-BE49-F238E27FC236}">
                    <a16:creationId xmlns:a16="http://schemas.microsoft.com/office/drawing/2014/main" id="{2F9E1DDA-7E15-438D-9328-545B90D6026A}"/>
                  </a:ext>
                </a:extLst>
              </p:cNvPr>
              <p:cNvSpPr txBox="1"/>
              <p:nvPr/>
            </p:nvSpPr>
            <p:spPr>
              <a:xfrm>
                <a:off x="5222700" y="3658300"/>
                <a:ext cx="3210900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dirty="0">
                    <a:solidFill>
                      <a:srgbClr val="434343"/>
                    </a:solidFill>
                    <a:latin typeface="Arial" panose="020B0604020202020204" pitchFamily="34" charset="0"/>
                    <a:ea typeface="Fira Sans Extra Condensed Medium"/>
                    <a:cs typeface="Arial" panose="020B0604020202020204" pitchFamily="34" charset="0"/>
                    <a:sym typeface="Fira Sans Extra Condensed Medium"/>
                  </a:rPr>
                  <a:t>Conclusion</a:t>
                </a:r>
                <a:endParaRPr sz="1700" dirty="0">
                  <a:solidFill>
                    <a:srgbClr val="434343"/>
                  </a:solidFill>
                  <a:latin typeface="Arial" panose="020B0604020202020204" pitchFamily="34" charset="0"/>
                  <a:ea typeface="Fira Sans Extra Condensed Medium"/>
                  <a:cs typeface="Arial" panose="020B0604020202020204" pitchFamily="34" charset="0"/>
                  <a:sym typeface="Fira Sans Extra Condensed Medium"/>
                </a:endParaRPr>
              </a:p>
            </p:txBody>
          </p:sp>
        </p:grpSp>
      </p:grpSp>
      <p:grpSp>
        <p:nvGrpSpPr>
          <p:cNvPr id="8" name="Google Shape;143;p17">
            <a:extLst>
              <a:ext uri="{FF2B5EF4-FFF2-40B4-BE49-F238E27FC236}">
                <a16:creationId xmlns:a16="http://schemas.microsoft.com/office/drawing/2014/main" id="{C512E153-7AD5-47FF-8360-A3422C39AA10}"/>
              </a:ext>
            </a:extLst>
          </p:cNvPr>
          <p:cNvGrpSpPr/>
          <p:nvPr/>
        </p:nvGrpSpPr>
        <p:grpSpPr>
          <a:xfrm>
            <a:off x="4038600" y="3302788"/>
            <a:ext cx="6759742" cy="718402"/>
            <a:chOff x="2023475" y="2800275"/>
            <a:chExt cx="5097100" cy="714400"/>
          </a:xfrm>
        </p:grpSpPr>
        <p:sp>
          <p:nvSpPr>
            <p:cNvPr id="43" name="Google Shape;144;p17">
              <a:extLst>
                <a:ext uri="{FF2B5EF4-FFF2-40B4-BE49-F238E27FC236}">
                  <a16:creationId xmlns:a16="http://schemas.microsoft.com/office/drawing/2014/main" id="{F1678FD3-3AC2-4AD2-B53B-5819CC63E517}"/>
                </a:ext>
              </a:extLst>
            </p:cNvPr>
            <p:cNvSpPr/>
            <p:nvPr/>
          </p:nvSpPr>
          <p:spPr>
            <a:xfrm>
              <a:off x="2023475" y="2800875"/>
              <a:ext cx="5097100" cy="713800"/>
            </a:xfrm>
            <a:custGeom>
              <a:avLst/>
              <a:gdLst/>
              <a:ahLst/>
              <a:cxnLst/>
              <a:rect l="l" t="t" r="r" b="b"/>
              <a:pathLst>
                <a:path w="203884" h="28552" extrusionOk="0">
                  <a:moveTo>
                    <a:pt x="1" y="0"/>
                  </a:moveTo>
                  <a:lnTo>
                    <a:pt x="1" y="28552"/>
                  </a:lnTo>
                  <a:lnTo>
                    <a:pt x="203883" y="28552"/>
                  </a:lnTo>
                  <a:lnTo>
                    <a:pt x="20388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Google Shape;145;p17">
              <a:extLst>
                <a:ext uri="{FF2B5EF4-FFF2-40B4-BE49-F238E27FC236}">
                  <a16:creationId xmlns:a16="http://schemas.microsoft.com/office/drawing/2014/main" id="{0971A56C-79EA-4793-AC6C-E12B57BB8476}"/>
                </a:ext>
              </a:extLst>
            </p:cNvPr>
            <p:cNvSpPr/>
            <p:nvPr/>
          </p:nvSpPr>
          <p:spPr>
            <a:xfrm>
              <a:off x="2789650" y="2800275"/>
              <a:ext cx="926325" cy="714400"/>
            </a:xfrm>
            <a:custGeom>
              <a:avLst/>
              <a:gdLst/>
              <a:ahLst/>
              <a:cxnLst/>
              <a:rect l="l" t="t" r="r" b="b"/>
              <a:pathLst>
                <a:path w="37053" h="28576" extrusionOk="0">
                  <a:moveTo>
                    <a:pt x="30956" y="1"/>
                  </a:moveTo>
                  <a:lnTo>
                    <a:pt x="30956" y="24"/>
                  </a:lnTo>
                  <a:lnTo>
                    <a:pt x="0" y="24"/>
                  </a:lnTo>
                  <a:lnTo>
                    <a:pt x="0" y="28576"/>
                  </a:lnTo>
                  <a:lnTo>
                    <a:pt x="31826" y="28576"/>
                  </a:lnTo>
                  <a:lnTo>
                    <a:pt x="31826" y="5239"/>
                  </a:lnTo>
                  <a:lnTo>
                    <a:pt x="37052" y="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rgbClr val="FFFFFF"/>
                  </a:solidFill>
                  <a:latin typeface="Arial" panose="020B0604020202020204" pitchFamily="34" charset="0"/>
                  <a:ea typeface="Fira Sans Extra Condensed Medium"/>
                  <a:cs typeface="Arial" panose="020B0604020202020204" pitchFamily="34" charset="0"/>
                  <a:sym typeface="Fira Sans Extra Condensed Medium"/>
                </a:rPr>
                <a:t>03</a:t>
              </a:r>
              <a:endParaRPr sz="3500">
                <a:solidFill>
                  <a:srgbClr val="FFFFFF"/>
                </a:solidFill>
                <a:latin typeface="Arial" panose="020B0604020202020204" pitchFamily="34" charset="0"/>
                <a:ea typeface="Fira Sans Extra Condensed Medium"/>
                <a:cs typeface="Arial" panose="020B0604020202020204" pitchFamily="34" charset="0"/>
                <a:sym typeface="Fira Sans Extra Condensed Medium"/>
              </a:endParaRPr>
            </a:p>
          </p:txBody>
        </p:sp>
        <p:grpSp>
          <p:nvGrpSpPr>
            <p:cNvPr id="45" name="Google Shape;146;p17">
              <a:extLst>
                <a:ext uri="{FF2B5EF4-FFF2-40B4-BE49-F238E27FC236}">
                  <a16:creationId xmlns:a16="http://schemas.microsoft.com/office/drawing/2014/main" id="{B0600753-ADC5-4A76-BCC2-BD1CD8B026DC}"/>
                </a:ext>
              </a:extLst>
            </p:cNvPr>
            <p:cNvGrpSpPr/>
            <p:nvPr/>
          </p:nvGrpSpPr>
          <p:grpSpPr>
            <a:xfrm>
              <a:off x="3883937" y="2822793"/>
              <a:ext cx="3210901" cy="653157"/>
              <a:chOff x="5222699" y="3641493"/>
              <a:chExt cx="3210901" cy="653157"/>
            </a:xfrm>
          </p:grpSpPr>
          <p:sp>
            <p:nvSpPr>
              <p:cNvPr id="46" name="Google Shape;147;p17">
                <a:extLst>
                  <a:ext uri="{FF2B5EF4-FFF2-40B4-BE49-F238E27FC236}">
                    <a16:creationId xmlns:a16="http://schemas.microsoft.com/office/drawing/2014/main" id="{73C28303-6442-4D12-A998-CB013574A12B}"/>
                  </a:ext>
                </a:extLst>
              </p:cNvPr>
              <p:cNvSpPr txBox="1"/>
              <p:nvPr/>
            </p:nvSpPr>
            <p:spPr>
              <a:xfrm>
                <a:off x="5222700" y="3928950"/>
                <a:ext cx="3210900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rgbClr val="434343"/>
                    </a:solidFill>
                    <a:latin typeface="Arial" panose="020B0604020202020204" pitchFamily="34" charset="0"/>
                    <a:ea typeface="Roboto"/>
                    <a:cs typeface="Arial" panose="020B0604020202020204" pitchFamily="34" charset="0"/>
                    <a:sym typeface="Roboto"/>
                  </a:rPr>
                  <a:t>Building &amp; Managing the solution, Live Demo</a:t>
                </a:r>
                <a:endParaRPr sz="1200" dirty="0">
                  <a:solidFill>
                    <a:srgbClr val="434343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endParaRPr>
              </a:p>
            </p:txBody>
          </p:sp>
          <p:sp>
            <p:nvSpPr>
              <p:cNvPr id="47" name="Google Shape;148;p17">
                <a:extLst>
                  <a:ext uri="{FF2B5EF4-FFF2-40B4-BE49-F238E27FC236}">
                    <a16:creationId xmlns:a16="http://schemas.microsoft.com/office/drawing/2014/main" id="{D2EDA4EA-DC4D-4949-A8D4-ADE75731B8FF}"/>
                  </a:ext>
                </a:extLst>
              </p:cNvPr>
              <p:cNvSpPr txBox="1"/>
              <p:nvPr/>
            </p:nvSpPr>
            <p:spPr>
              <a:xfrm>
                <a:off x="5222699" y="3641493"/>
                <a:ext cx="3210900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dirty="0">
                    <a:solidFill>
                      <a:srgbClr val="434343"/>
                    </a:solidFill>
                    <a:latin typeface="Arial" panose="020B0604020202020204" pitchFamily="34" charset="0"/>
                    <a:ea typeface="Fira Sans Extra Condensed Medium"/>
                    <a:cs typeface="Arial" panose="020B0604020202020204" pitchFamily="34" charset="0"/>
                    <a:sym typeface="Fira Sans Extra Condensed Medium"/>
                  </a:rPr>
                  <a:t>Building the Solution</a:t>
                </a:r>
                <a:endParaRPr sz="1700" dirty="0">
                  <a:solidFill>
                    <a:srgbClr val="434343"/>
                  </a:solidFill>
                  <a:latin typeface="Arial" panose="020B0604020202020204" pitchFamily="34" charset="0"/>
                  <a:ea typeface="Fira Sans Extra Condensed Medium"/>
                  <a:cs typeface="Arial" panose="020B0604020202020204" pitchFamily="34" charset="0"/>
                  <a:sym typeface="Fira Sans Extra Condensed Medium"/>
                </a:endParaRPr>
              </a:p>
            </p:txBody>
          </p:sp>
        </p:grpSp>
      </p:grpSp>
      <p:grpSp>
        <p:nvGrpSpPr>
          <p:cNvPr id="9" name="Google Shape;149;p17">
            <a:extLst>
              <a:ext uri="{FF2B5EF4-FFF2-40B4-BE49-F238E27FC236}">
                <a16:creationId xmlns:a16="http://schemas.microsoft.com/office/drawing/2014/main" id="{CF905C8B-07FB-49BE-84EE-850040814ECD}"/>
              </a:ext>
            </a:extLst>
          </p:cNvPr>
          <p:cNvGrpSpPr/>
          <p:nvPr/>
        </p:nvGrpSpPr>
        <p:grpSpPr>
          <a:xfrm>
            <a:off x="4038600" y="2497038"/>
            <a:ext cx="6759742" cy="717800"/>
            <a:chOff x="2023475" y="1994525"/>
            <a:chExt cx="5097100" cy="713800"/>
          </a:xfrm>
        </p:grpSpPr>
        <p:sp>
          <p:nvSpPr>
            <p:cNvPr id="38" name="Google Shape;150;p17">
              <a:extLst>
                <a:ext uri="{FF2B5EF4-FFF2-40B4-BE49-F238E27FC236}">
                  <a16:creationId xmlns:a16="http://schemas.microsoft.com/office/drawing/2014/main" id="{F238CCD3-CB20-4C1A-9FF8-BF9C691FC9AF}"/>
                </a:ext>
              </a:extLst>
            </p:cNvPr>
            <p:cNvSpPr/>
            <p:nvPr/>
          </p:nvSpPr>
          <p:spPr>
            <a:xfrm>
              <a:off x="2023475" y="1994525"/>
              <a:ext cx="5097100" cy="713800"/>
            </a:xfrm>
            <a:custGeom>
              <a:avLst/>
              <a:gdLst/>
              <a:ahLst/>
              <a:cxnLst/>
              <a:rect l="l" t="t" r="r" b="b"/>
              <a:pathLst>
                <a:path w="203884" h="28552" extrusionOk="0">
                  <a:moveTo>
                    <a:pt x="1" y="1"/>
                  </a:moveTo>
                  <a:lnTo>
                    <a:pt x="1" y="28552"/>
                  </a:lnTo>
                  <a:lnTo>
                    <a:pt x="203883" y="28552"/>
                  </a:lnTo>
                  <a:lnTo>
                    <a:pt x="20388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Google Shape;151;p17">
              <a:extLst>
                <a:ext uri="{FF2B5EF4-FFF2-40B4-BE49-F238E27FC236}">
                  <a16:creationId xmlns:a16="http://schemas.microsoft.com/office/drawing/2014/main" id="{8CD345B3-7B15-4116-BBC2-18BFC2B825F4}"/>
                </a:ext>
              </a:extLst>
            </p:cNvPr>
            <p:cNvSpPr/>
            <p:nvPr/>
          </p:nvSpPr>
          <p:spPr>
            <a:xfrm>
              <a:off x="2789650" y="1994525"/>
              <a:ext cx="925725" cy="713800"/>
            </a:xfrm>
            <a:custGeom>
              <a:avLst/>
              <a:gdLst/>
              <a:ahLst/>
              <a:cxnLst/>
              <a:rect l="l" t="t" r="r" b="b"/>
              <a:pathLst>
                <a:path w="37029" h="28552" extrusionOk="0">
                  <a:moveTo>
                    <a:pt x="0" y="1"/>
                  </a:moveTo>
                  <a:lnTo>
                    <a:pt x="0" y="28552"/>
                  </a:lnTo>
                  <a:lnTo>
                    <a:pt x="31826" y="28552"/>
                  </a:lnTo>
                  <a:lnTo>
                    <a:pt x="31826" y="5215"/>
                  </a:lnTo>
                  <a:lnTo>
                    <a:pt x="37029" y="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rgbClr val="FFFFFF"/>
                  </a:solidFill>
                  <a:latin typeface="Arial" panose="020B0604020202020204" pitchFamily="34" charset="0"/>
                  <a:ea typeface="Fira Sans Extra Condensed Medium"/>
                  <a:cs typeface="Arial" panose="020B0604020202020204" pitchFamily="34" charset="0"/>
                  <a:sym typeface="Fira Sans Extra Condensed Medium"/>
                </a:rPr>
                <a:t>02</a:t>
              </a:r>
              <a:endParaRPr sz="3500">
                <a:solidFill>
                  <a:srgbClr val="FFFFFF"/>
                </a:solidFill>
                <a:latin typeface="Arial" panose="020B0604020202020204" pitchFamily="34" charset="0"/>
                <a:ea typeface="Fira Sans Extra Condensed Medium"/>
                <a:cs typeface="Arial" panose="020B0604020202020204" pitchFamily="34" charset="0"/>
                <a:sym typeface="Fira Sans Extra Condensed Medium"/>
              </a:endParaRPr>
            </a:p>
          </p:txBody>
        </p:sp>
        <p:grpSp>
          <p:nvGrpSpPr>
            <p:cNvPr id="40" name="Google Shape;152;p17">
              <a:extLst>
                <a:ext uri="{FF2B5EF4-FFF2-40B4-BE49-F238E27FC236}">
                  <a16:creationId xmlns:a16="http://schemas.microsoft.com/office/drawing/2014/main" id="{EAE06D41-E682-459E-897E-1390F89143A4}"/>
                </a:ext>
              </a:extLst>
            </p:cNvPr>
            <p:cNvGrpSpPr/>
            <p:nvPr/>
          </p:nvGrpSpPr>
          <p:grpSpPr>
            <a:xfrm>
              <a:off x="3883937" y="2034255"/>
              <a:ext cx="3210901" cy="635345"/>
              <a:chOff x="5222699" y="3659305"/>
              <a:chExt cx="3210901" cy="635345"/>
            </a:xfrm>
          </p:grpSpPr>
          <p:sp>
            <p:nvSpPr>
              <p:cNvPr id="41" name="Google Shape;153;p17">
                <a:extLst>
                  <a:ext uri="{FF2B5EF4-FFF2-40B4-BE49-F238E27FC236}">
                    <a16:creationId xmlns:a16="http://schemas.microsoft.com/office/drawing/2014/main" id="{358F1939-C829-4FFC-B93C-C01BE01FBA93}"/>
                  </a:ext>
                </a:extLst>
              </p:cNvPr>
              <p:cNvSpPr txBox="1"/>
              <p:nvPr/>
            </p:nvSpPr>
            <p:spPr>
              <a:xfrm>
                <a:off x="5222700" y="3928950"/>
                <a:ext cx="3210900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rgbClr val="434343"/>
                    </a:solidFill>
                    <a:latin typeface="Arial" panose="020B0604020202020204" pitchFamily="34" charset="0"/>
                    <a:ea typeface="Roboto"/>
                    <a:cs typeface="Arial" panose="020B0604020202020204" pitchFamily="34" charset="0"/>
                    <a:sym typeface="Roboto"/>
                  </a:rPr>
                  <a:t>Identifying necesarry functions</a:t>
                </a:r>
                <a:endParaRPr sz="1200" dirty="0">
                  <a:solidFill>
                    <a:srgbClr val="434343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endParaRPr>
              </a:p>
            </p:txBody>
          </p:sp>
          <p:sp>
            <p:nvSpPr>
              <p:cNvPr id="42" name="Google Shape;154;p17">
                <a:extLst>
                  <a:ext uri="{FF2B5EF4-FFF2-40B4-BE49-F238E27FC236}">
                    <a16:creationId xmlns:a16="http://schemas.microsoft.com/office/drawing/2014/main" id="{15C49F91-EFF8-4B8B-ACAF-B6F7A8166912}"/>
                  </a:ext>
                </a:extLst>
              </p:cNvPr>
              <p:cNvSpPr txBox="1"/>
              <p:nvPr/>
            </p:nvSpPr>
            <p:spPr>
              <a:xfrm>
                <a:off x="5222699" y="3659305"/>
                <a:ext cx="3210900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dirty="0">
                    <a:solidFill>
                      <a:srgbClr val="434343"/>
                    </a:solidFill>
                    <a:latin typeface="Arial" panose="020B0604020202020204" pitchFamily="34" charset="0"/>
                    <a:ea typeface="Fira Sans Extra Condensed Medium"/>
                    <a:cs typeface="Arial" panose="020B0604020202020204" pitchFamily="34" charset="0"/>
                    <a:sym typeface="Fira Sans Extra Condensed Medium"/>
                  </a:rPr>
                  <a:t>User needs &amp; Functions</a:t>
                </a:r>
                <a:endParaRPr sz="1700" dirty="0">
                  <a:solidFill>
                    <a:srgbClr val="434343"/>
                  </a:solidFill>
                  <a:latin typeface="Arial" panose="020B0604020202020204" pitchFamily="34" charset="0"/>
                  <a:ea typeface="Fira Sans Extra Condensed Medium"/>
                  <a:cs typeface="Arial" panose="020B0604020202020204" pitchFamily="34" charset="0"/>
                  <a:sym typeface="Fira Sans Extra Condensed Medium"/>
                </a:endParaRPr>
              </a:p>
            </p:txBody>
          </p:sp>
        </p:grpSp>
      </p:grpSp>
      <p:grpSp>
        <p:nvGrpSpPr>
          <p:cNvPr id="10" name="Google Shape;155;p17">
            <a:extLst>
              <a:ext uri="{FF2B5EF4-FFF2-40B4-BE49-F238E27FC236}">
                <a16:creationId xmlns:a16="http://schemas.microsoft.com/office/drawing/2014/main" id="{DD172354-503F-452A-9D29-90E35C07B1BA}"/>
              </a:ext>
            </a:extLst>
          </p:cNvPr>
          <p:cNvGrpSpPr/>
          <p:nvPr/>
        </p:nvGrpSpPr>
        <p:grpSpPr>
          <a:xfrm>
            <a:off x="4038600" y="1690688"/>
            <a:ext cx="6759742" cy="717800"/>
            <a:chOff x="2023475" y="1188175"/>
            <a:chExt cx="5097100" cy="713800"/>
          </a:xfrm>
        </p:grpSpPr>
        <p:sp>
          <p:nvSpPr>
            <p:cNvPr id="33" name="Google Shape;156;p17">
              <a:extLst>
                <a:ext uri="{FF2B5EF4-FFF2-40B4-BE49-F238E27FC236}">
                  <a16:creationId xmlns:a16="http://schemas.microsoft.com/office/drawing/2014/main" id="{2F727FD4-501C-4FE0-8FAC-56E742A2BF20}"/>
                </a:ext>
              </a:extLst>
            </p:cNvPr>
            <p:cNvSpPr/>
            <p:nvPr/>
          </p:nvSpPr>
          <p:spPr>
            <a:xfrm>
              <a:off x="2023475" y="1188175"/>
              <a:ext cx="5097100" cy="713800"/>
            </a:xfrm>
            <a:custGeom>
              <a:avLst/>
              <a:gdLst/>
              <a:ahLst/>
              <a:cxnLst/>
              <a:rect l="l" t="t" r="r" b="b"/>
              <a:pathLst>
                <a:path w="203884" h="28552" extrusionOk="0">
                  <a:moveTo>
                    <a:pt x="12526" y="1"/>
                  </a:moveTo>
                  <a:cubicBezTo>
                    <a:pt x="5644" y="1"/>
                    <a:pt x="1" y="5644"/>
                    <a:pt x="1" y="12526"/>
                  </a:cubicBezTo>
                  <a:lnTo>
                    <a:pt x="1" y="28552"/>
                  </a:lnTo>
                  <a:lnTo>
                    <a:pt x="203883" y="28552"/>
                  </a:lnTo>
                  <a:lnTo>
                    <a:pt x="203883" y="12526"/>
                  </a:lnTo>
                  <a:cubicBezTo>
                    <a:pt x="203883" y="5644"/>
                    <a:pt x="198240" y="1"/>
                    <a:pt x="19135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Google Shape;157;p17">
              <a:extLst>
                <a:ext uri="{FF2B5EF4-FFF2-40B4-BE49-F238E27FC236}">
                  <a16:creationId xmlns:a16="http://schemas.microsoft.com/office/drawing/2014/main" id="{CE1C710A-88DD-4E24-8254-40D6C10B9B44}"/>
                </a:ext>
              </a:extLst>
            </p:cNvPr>
            <p:cNvSpPr/>
            <p:nvPr/>
          </p:nvSpPr>
          <p:spPr>
            <a:xfrm>
              <a:off x="2789650" y="1188175"/>
              <a:ext cx="925725" cy="713800"/>
            </a:xfrm>
            <a:custGeom>
              <a:avLst/>
              <a:gdLst/>
              <a:ahLst/>
              <a:cxnLst/>
              <a:rect l="l" t="t" r="r" b="b"/>
              <a:pathLst>
                <a:path w="37029" h="28552" extrusionOk="0">
                  <a:moveTo>
                    <a:pt x="0" y="1"/>
                  </a:moveTo>
                  <a:lnTo>
                    <a:pt x="0" y="28552"/>
                  </a:lnTo>
                  <a:lnTo>
                    <a:pt x="31826" y="28552"/>
                  </a:lnTo>
                  <a:lnTo>
                    <a:pt x="31826" y="5215"/>
                  </a:lnTo>
                  <a:lnTo>
                    <a:pt x="37029" y="1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18287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 dirty="0">
                  <a:solidFill>
                    <a:srgbClr val="FFFFFF"/>
                  </a:solidFill>
                  <a:latin typeface="Arial" panose="020B0604020202020204" pitchFamily="34" charset="0"/>
                  <a:ea typeface="Fira Sans Extra Condensed Medium"/>
                  <a:cs typeface="Arial" panose="020B0604020202020204" pitchFamily="34" charset="0"/>
                  <a:sym typeface="Fira Sans Extra Condensed Medium"/>
                </a:rPr>
                <a:t>01</a:t>
              </a:r>
              <a:endParaRPr sz="3500" dirty="0">
                <a:solidFill>
                  <a:srgbClr val="FFFFFF"/>
                </a:solidFill>
                <a:latin typeface="Arial" panose="020B0604020202020204" pitchFamily="34" charset="0"/>
                <a:ea typeface="Fira Sans Extra Condensed Medium"/>
                <a:cs typeface="Arial" panose="020B0604020202020204" pitchFamily="34" charset="0"/>
                <a:sym typeface="Fira Sans Extra Condensed Medium"/>
              </a:endParaRPr>
            </a:p>
          </p:txBody>
        </p:sp>
        <p:grpSp>
          <p:nvGrpSpPr>
            <p:cNvPr id="35" name="Google Shape;158;p17">
              <a:extLst>
                <a:ext uri="{FF2B5EF4-FFF2-40B4-BE49-F238E27FC236}">
                  <a16:creationId xmlns:a16="http://schemas.microsoft.com/office/drawing/2014/main" id="{6E1E8053-D80B-4996-8548-B0A59A103171}"/>
                </a:ext>
              </a:extLst>
            </p:cNvPr>
            <p:cNvGrpSpPr/>
            <p:nvPr/>
          </p:nvGrpSpPr>
          <p:grpSpPr>
            <a:xfrm>
              <a:off x="3883938" y="1226900"/>
              <a:ext cx="3210900" cy="636350"/>
              <a:chOff x="5222700" y="3658300"/>
              <a:chExt cx="3210900" cy="636350"/>
            </a:xfrm>
          </p:grpSpPr>
          <p:sp>
            <p:nvSpPr>
              <p:cNvPr id="36" name="Google Shape;159;p17">
                <a:extLst>
                  <a:ext uri="{FF2B5EF4-FFF2-40B4-BE49-F238E27FC236}">
                    <a16:creationId xmlns:a16="http://schemas.microsoft.com/office/drawing/2014/main" id="{56A50651-46DB-4687-8659-E394E399F7B4}"/>
                  </a:ext>
                </a:extLst>
              </p:cNvPr>
              <p:cNvSpPr txBox="1"/>
              <p:nvPr/>
            </p:nvSpPr>
            <p:spPr>
              <a:xfrm>
                <a:off x="5222700" y="3928950"/>
                <a:ext cx="3210900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rgbClr val="434343"/>
                    </a:solidFill>
                    <a:latin typeface="Arial" panose="020B0604020202020204" pitchFamily="34" charset="0"/>
                    <a:ea typeface="Roboto"/>
                    <a:cs typeface="Arial" panose="020B0604020202020204" pitchFamily="34" charset="0"/>
                    <a:sym typeface="Roboto"/>
                  </a:rPr>
                  <a:t>Why MoodPod?</a:t>
                </a:r>
                <a:endParaRPr sz="1200" dirty="0">
                  <a:solidFill>
                    <a:srgbClr val="434343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endParaRPr>
              </a:p>
            </p:txBody>
          </p:sp>
          <p:sp>
            <p:nvSpPr>
              <p:cNvPr id="37" name="Google Shape;160;p17">
                <a:extLst>
                  <a:ext uri="{FF2B5EF4-FFF2-40B4-BE49-F238E27FC236}">
                    <a16:creationId xmlns:a16="http://schemas.microsoft.com/office/drawing/2014/main" id="{6C5D6AF4-62A6-4902-9C10-0C150406ED5A}"/>
                  </a:ext>
                </a:extLst>
              </p:cNvPr>
              <p:cNvSpPr txBox="1"/>
              <p:nvPr/>
            </p:nvSpPr>
            <p:spPr>
              <a:xfrm>
                <a:off x="5222700" y="3658300"/>
                <a:ext cx="3210900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dirty="0">
                    <a:solidFill>
                      <a:srgbClr val="434343"/>
                    </a:solidFill>
                    <a:latin typeface="Arial" panose="020B0604020202020204" pitchFamily="34" charset="0"/>
                    <a:ea typeface="Fira Sans Extra Condensed Medium"/>
                    <a:cs typeface="Arial" panose="020B0604020202020204" pitchFamily="34" charset="0"/>
                    <a:sym typeface="Fira Sans Extra Condensed Medium"/>
                  </a:rPr>
                  <a:t>Introduction</a:t>
                </a:r>
                <a:endParaRPr sz="1700" dirty="0">
                  <a:solidFill>
                    <a:srgbClr val="434343"/>
                  </a:solidFill>
                  <a:latin typeface="Arial" panose="020B0604020202020204" pitchFamily="34" charset="0"/>
                  <a:ea typeface="Fira Sans Extra Condensed Medium"/>
                  <a:cs typeface="Arial" panose="020B0604020202020204" pitchFamily="34" charset="0"/>
                  <a:sym typeface="Fira Sans Extra Condensed Medium"/>
                </a:endParaRPr>
              </a:p>
            </p:txBody>
          </p:sp>
        </p:grpSp>
      </p:grpSp>
      <p:pic>
        <p:nvPicPr>
          <p:cNvPr id="54" name="Grafik 53" descr="Marke Fragezeichen mit einfarbiger Füllung">
            <a:extLst>
              <a:ext uri="{FF2B5EF4-FFF2-40B4-BE49-F238E27FC236}">
                <a16:creationId xmlns:a16="http://schemas.microsoft.com/office/drawing/2014/main" id="{7C0E510B-0422-447F-9D14-2C6B2BC51E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76827" y="1789958"/>
            <a:ext cx="524969" cy="524969"/>
          </a:xfrm>
          <a:prstGeom prst="rect">
            <a:avLst/>
          </a:prstGeom>
        </p:spPr>
      </p:pic>
      <p:pic>
        <p:nvPicPr>
          <p:cNvPr id="56" name="Grafik 55" descr="Person Krone männlich mit einfarbiger Füllung">
            <a:extLst>
              <a:ext uri="{FF2B5EF4-FFF2-40B4-BE49-F238E27FC236}">
                <a16:creationId xmlns:a16="http://schemas.microsoft.com/office/drawing/2014/main" id="{BF9A6066-F34E-4348-8A3A-AA89764209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77229" y="2637059"/>
            <a:ext cx="538837" cy="538837"/>
          </a:xfrm>
          <a:prstGeom prst="rect">
            <a:avLst/>
          </a:prstGeom>
        </p:spPr>
      </p:pic>
      <p:pic>
        <p:nvPicPr>
          <p:cNvPr id="58" name="Grafik 57" descr="Prozessor mit einfarbiger Füllung">
            <a:extLst>
              <a:ext uri="{FF2B5EF4-FFF2-40B4-BE49-F238E27FC236}">
                <a16:creationId xmlns:a16="http://schemas.microsoft.com/office/drawing/2014/main" id="{540BDD81-4F7C-499D-A108-5C790B17E4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61104" y="3376716"/>
            <a:ext cx="571088" cy="571088"/>
          </a:xfrm>
          <a:prstGeom prst="rect">
            <a:avLst/>
          </a:prstGeom>
        </p:spPr>
      </p:pic>
      <p:pic>
        <p:nvPicPr>
          <p:cNvPr id="60" name="Grafik 59" descr="Klemmbrett gemischt mit einfarbiger Füllung">
            <a:extLst>
              <a:ext uri="{FF2B5EF4-FFF2-40B4-BE49-F238E27FC236}">
                <a16:creationId xmlns:a16="http://schemas.microsoft.com/office/drawing/2014/main" id="{D68059EB-E857-4A4C-B7A4-5A2EC0BA20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276827" y="4148378"/>
            <a:ext cx="592218" cy="59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944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233476-ACB5-4AD4-B9AF-1C193D16B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Survey (3/4)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8A0679-59DC-4BD5-9EB1-03CBB2D9F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CD736F-C884-4435-89BD-90E5E391A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BA49F0-7206-4E23-B6EA-522D0B41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20</a:t>
            </a:fld>
            <a:endParaRPr lang="en-GB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344C0D-14BA-4789-8C2A-EF32F72B3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92" y="1481328"/>
            <a:ext cx="11041016" cy="444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3333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233476-ACB5-4AD4-B9AF-1C193D16B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Survey (4/4)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8A0679-59DC-4BD5-9EB1-03CBB2D9F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CD736F-C884-4435-89BD-90E5E391A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BA49F0-7206-4E23-B6EA-522D0B41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21</a:t>
            </a:fld>
            <a:endParaRPr lang="en-GB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C7C0C8-81FD-41B6-A566-9E7EF4EC0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39" y="1406386"/>
            <a:ext cx="11079121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13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E03C52-260D-4368-8BBA-A8141A9B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diagram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C4D956-6EF5-4F55-9185-A39953383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4136216-F8CD-4356-9082-C6B7DDD9B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72D386-1BE2-4E72-BE38-BD5870EB9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22</a:t>
            </a:fld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5ACD7EA-745C-4320-84F4-87EE87E3B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564" y="1690688"/>
            <a:ext cx="9911562" cy="382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116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295CDB-D53A-43EE-B35B-67F2FA0E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424" y="2002631"/>
            <a:ext cx="10515600" cy="2852737"/>
          </a:xfrm>
        </p:spPr>
        <p:txBody>
          <a:bodyPr/>
          <a:lstStyle/>
          <a:p>
            <a:r>
              <a:rPr lang="de-DE" dirty="0" err="1"/>
              <a:t>Introduction</a:t>
            </a:r>
            <a:endParaRPr lang="en-GB" dirty="0"/>
          </a:p>
        </p:txBody>
      </p:sp>
      <p:sp>
        <p:nvSpPr>
          <p:cNvPr id="4" name="Google Shape;159;p17">
            <a:extLst>
              <a:ext uri="{FF2B5EF4-FFF2-40B4-BE49-F238E27FC236}">
                <a16:creationId xmlns:a16="http://schemas.microsoft.com/office/drawing/2014/main" id="{941F99CC-A7C4-45AB-AE82-41C671BD78ED}"/>
              </a:ext>
            </a:extLst>
          </p:cNvPr>
          <p:cNvSpPr txBox="1"/>
          <p:nvPr/>
        </p:nvSpPr>
        <p:spPr>
          <a:xfrm>
            <a:off x="669424" y="4855368"/>
            <a:ext cx="4258275" cy="36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434343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Why MoodPod?</a:t>
            </a:r>
            <a:endParaRPr sz="3200" dirty="0">
              <a:solidFill>
                <a:srgbClr val="434343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727588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E4FA368C-7FE6-403C-9C63-768208071A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994" y="661539"/>
            <a:ext cx="8855876" cy="5534922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9D83A94-4562-4D11-B134-C512B0A9F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98BA1A-FDE7-4AA7-BF05-8146FD024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7ADA1E5-8EA0-4130-9487-61CC79D388B9}"/>
              </a:ext>
            </a:extLst>
          </p:cNvPr>
          <p:cNvSpPr/>
          <p:nvPr/>
        </p:nvSpPr>
        <p:spPr>
          <a:xfrm>
            <a:off x="-130031" y="574985"/>
            <a:ext cx="6842257" cy="7269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5B3597-7D5F-426A-8056-BC9193D8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51D9D79-A2F8-4D70-B4AB-B249A67E3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08" y="335343"/>
            <a:ext cx="10515600" cy="1325563"/>
          </a:xfrm>
        </p:spPr>
        <p:txBody>
          <a:bodyPr>
            <a:normAutofit/>
          </a:bodyPr>
          <a:lstStyle/>
          <a:p>
            <a:r>
              <a:rPr lang="de-DE" sz="3600" dirty="0"/>
              <a:t>Motivation</a:t>
            </a:r>
            <a:endParaRPr lang="en-US" sz="36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A2546065-27F3-4FE4-AEEE-7B71D1456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168" y="1541564"/>
            <a:ext cx="6034447" cy="431831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Stress has significant impact on physical and mental health</a:t>
            </a:r>
          </a:p>
          <a:p>
            <a:endParaRPr lang="en-US" dirty="0"/>
          </a:p>
          <a:p>
            <a:r>
              <a:rPr lang="en-US" dirty="0"/>
              <a:t>Work-related stress is the most prevalent one</a:t>
            </a:r>
          </a:p>
          <a:p>
            <a:endParaRPr lang="en-US" dirty="0"/>
          </a:p>
          <a:p>
            <a:r>
              <a:rPr lang="en-US" dirty="0"/>
              <a:t>Burnout as the result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“good health and well-being”&amp; 8</a:t>
            </a:r>
            <a:r>
              <a:rPr lang="en-US" baseline="30000" dirty="0"/>
              <a:t>th</a:t>
            </a:r>
            <a:r>
              <a:rPr lang="en-US" dirty="0"/>
              <a:t> SDG “decent work and economic growth”</a:t>
            </a:r>
          </a:p>
        </p:txBody>
      </p:sp>
    </p:spTree>
    <p:extLst>
      <p:ext uri="{BB962C8B-B14F-4D97-AF65-F5344CB8AC3E}">
        <p14:creationId xmlns:p14="http://schemas.microsoft.com/office/powerpoint/2010/main" val="4067971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60000" y="6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372 0 L -0.08372 0.00023 C -0.07799 0.00139 -0.07187 0.0037 -0.06575 0.00463 C -0.05234 0.00625 0.00092 0.00856 0.0155 0.00926 C 0.08321 0.01736 0.05183 0.01181 0.11198 0.025 L 0.13737 0.03079 L 0.18503 0.02222 C 0.19375 0.02037 0.21094 0.01574 0.21094 0.01597 L 0.23998 0.01944 C 0.24662 0.02037 0.23998 0.02037 0.24219 0.02037 " pathEditMode="relative" rAng="0" ptsTypes="AAAAAAAA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28" y="152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>
            <a:extLst>
              <a:ext uri="{FF2B5EF4-FFF2-40B4-BE49-F238E27FC236}">
                <a16:creationId xmlns:a16="http://schemas.microsoft.com/office/drawing/2014/main" id="{833DB8C4-85A4-432D-B8B3-5D908E87CD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6787315"/>
              </p:ext>
            </p:extLst>
          </p:nvPr>
        </p:nvGraphicFramePr>
        <p:xfrm>
          <a:off x="880311" y="1541564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67B530-1B0E-4005-9D2B-BC6846BA8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6328AF-0131-4310-ACA4-490DA0492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AAAC13B-C5FF-4EE1-AFC5-CF72EFF28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D936A01-1E5E-43AA-853B-76E90B17C292}"/>
              </a:ext>
            </a:extLst>
          </p:cNvPr>
          <p:cNvSpPr/>
          <p:nvPr/>
        </p:nvSpPr>
        <p:spPr>
          <a:xfrm>
            <a:off x="-130031" y="574985"/>
            <a:ext cx="6842257" cy="7269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E9ADA7F3-FFF5-4EA2-A35D-F7E0B225F4C7}"/>
              </a:ext>
            </a:extLst>
          </p:cNvPr>
          <p:cNvSpPr txBox="1">
            <a:spLocks/>
          </p:cNvSpPr>
          <p:nvPr/>
        </p:nvSpPr>
        <p:spPr>
          <a:xfrm>
            <a:off x="189608" y="3353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 err="1"/>
              <a:t>Objective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50535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295CDB-D53A-43EE-B35B-67F2FA0E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424" y="2002631"/>
            <a:ext cx="10515600" cy="2852737"/>
          </a:xfrm>
        </p:spPr>
        <p:txBody>
          <a:bodyPr/>
          <a:lstStyle/>
          <a:p>
            <a:r>
              <a:rPr lang="de-DE" dirty="0"/>
              <a:t>User </a:t>
            </a:r>
            <a:r>
              <a:rPr lang="de-DE" dirty="0" err="1"/>
              <a:t>needs</a:t>
            </a:r>
            <a:r>
              <a:rPr lang="de-DE" dirty="0"/>
              <a:t> &amp; </a:t>
            </a:r>
            <a:r>
              <a:rPr lang="de-DE" dirty="0" err="1"/>
              <a:t>functions</a:t>
            </a:r>
            <a:endParaRPr lang="en-GB" dirty="0"/>
          </a:p>
        </p:txBody>
      </p:sp>
      <p:sp>
        <p:nvSpPr>
          <p:cNvPr id="4" name="Google Shape;159;p17">
            <a:extLst>
              <a:ext uri="{FF2B5EF4-FFF2-40B4-BE49-F238E27FC236}">
                <a16:creationId xmlns:a16="http://schemas.microsoft.com/office/drawing/2014/main" id="{941F99CC-A7C4-45AB-AE82-41C671BD78ED}"/>
              </a:ext>
            </a:extLst>
          </p:cNvPr>
          <p:cNvSpPr txBox="1"/>
          <p:nvPr/>
        </p:nvSpPr>
        <p:spPr>
          <a:xfrm>
            <a:off x="669424" y="4855368"/>
            <a:ext cx="6057491" cy="36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434343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Identifying necessary functions</a:t>
            </a:r>
            <a:endParaRPr sz="3200" dirty="0">
              <a:solidFill>
                <a:srgbClr val="434343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07848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8F49E2DB-0219-44F6-9591-EC5D3B416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376126"/>
            <a:ext cx="4056231" cy="5442323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A913C7-44C2-4F8E-94E2-30E2C51AB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116A87-37CC-49B3-9021-C07915511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C4F488-C49E-4D6E-B1B5-7CDDA3F12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9C27F04-AF28-459E-9917-95B8A08E9EEA}"/>
              </a:ext>
            </a:extLst>
          </p:cNvPr>
          <p:cNvSpPr txBox="1"/>
          <p:nvPr/>
        </p:nvSpPr>
        <p:spPr>
          <a:xfrm rot="20617276">
            <a:off x="1596932" y="1773849"/>
            <a:ext cx="9323043" cy="2646878"/>
          </a:xfrm>
          <a:prstGeom prst="rect">
            <a:avLst/>
          </a:prstGeom>
          <a:noFill/>
          <a:ln w="76200"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ctr"/>
            <a:r>
              <a:rPr lang="de-DE" sz="16600" b="1" dirty="0">
                <a:solidFill>
                  <a:srgbClr val="FF0000"/>
                </a:solidFill>
              </a:rPr>
              <a:t>SURVEY</a:t>
            </a:r>
            <a:endParaRPr lang="en-GB" sz="16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875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Inhaltsplatzhalter 8">
            <a:extLst>
              <a:ext uri="{FF2B5EF4-FFF2-40B4-BE49-F238E27FC236}">
                <a16:creationId xmlns:a16="http://schemas.microsoft.com/office/drawing/2014/main" id="{E42B0046-0069-4266-BA2A-535B91916A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72848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75E0C4-D367-4E47-981E-1663F6D5E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C07D5-9676-46CC-BE4D-035118162E00}" type="datetime1">
              <a:rPr lang="en-GB" smtClean="0"/>
              <a:pPr/>
              <a:t>27/01/2022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08BE7A-94A2-403E-BFC4-799CC00FF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MoodPod - Domenic Wamig, Calvin Cottin, Thomas Gante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7EC42AC-C776-44E2-B3AA-227BB90ED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5E637-4295-4A10-A1CE-08D68E91C47F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49A6C71-EC96-4D00-9B98-042AF298FCB1}"/>
              </a:ext>
            </a:extLst>
          </p:cNvPr>
          <p:cNvSpPr/>
          <p:nvPr/>
        </p:nvSpPr>
        <p:spPr>
          <a:xfrm>
            <a:off x="-130031" y="574985"/>
            <a:ext cx="6842257" cy="7269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07FE4135-EF2E-432A-B176-1A413544579C}"/>
              </a:ext>
            </a:extLst>
          </p:cNvPr>
          <p:cNvSpPr txBox="1">
            <a:spLocks/>
          </p:cNvSpPr>
          <p:nvPr/>
        </p:nvSpPr>
        <p:spPr>
          <a:xfrm>
            <a:off x="189608" y="3353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Key Insights</a:t>
            </a:r>
          </a:p>
        </p:txBody>
      </p:sp>
      <p:pic>
        <p:nvPicPr>
          <p:cNvPr id="11" name="Grafik 10" descr="Eine Wolke mit Regentropfen">
            <a:extLst>
              <a:ext uri="{FF2B5EF4-FFF2-40B4-BE49-F238E27FC236}">
                <a16:creationId xmlns:a16="http://schemas.microsoft.com/office/drawing/2014/main" id="{0928E5B5-D559-4A32-AB8C-E27C96F337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049575" y="2135282"/>
            <a:ext cx="621856" cy="621856"/>
          </a:xfrm>
          <a:prstGeom prst="rect">
            <a:avLst/>
          </a:prstGeom>
        </p:spPr>
      </p:pic>
      <p:pic>
        <p:nvPicPr>
          <p:cNvPr id="13" name="Grafik 12" descr="Laptop mit Telefon und Taschenrechner">
            <a:extLst>
              <a:ext uri="{FF2B5EF4-FFF2-40B4-BE49-F238E27FC236}">
                <a16:creationId xmlns:a16="http://schemas.microsoft.com/office/drawing/2014/main" id="{1CAC2D19-FCBE-463D-90A6-D8458FEE416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1474431" y="3214088"/>
            <a:ext cx="529693" cy="529693"/>
          </a:xfrm>
          <a:prstGeom prst="rect">
            <a:avLst/>
          </a:prstGeom>
        </p:spPr>
      </p:pic>
      <p:pic>
        <p:nvPicPr>
          <p:cNvPr id="17" name="Grafik 16" descr="Ein Puzzle">
            <a:extLst>
              <a:ext uri="{FF2B5EF4-FFF2-40B4-BE49-F238E27FC236}">
                <a16:creationId xmlns:a16="http://schemas.microsoft.com/office/drawing/2014/main" id="{96CCE6A4-A80A-4CBA-BD33-346AAA63770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81729" y="5150030"/>
            <a:ext cx="757548" cy="757548"/>
          </a:xfrm>
          <a:prstGeom prst="rect">
            <a:avLst/>
          </a:prstGeom>
        </p:spPr>
      </p:pic>
      <p:pic>
        <p:nvPicPr>
          <p:cNvPr id="19" name="Grafik 18" descr="Millimeterpapier und Notizblöcke mit Bleistift">
            <a:extLst>
              <a:ext uri="{FF2B5EF4-FFF2-40B4-BE49-F238E27FC236}">
                <a16:creationId xmlns:a16="http://schemas.microsoft.com/office/drawing/2014/main" id="{A6F5B36E-5233-47A4-B408-BA57E0A45AC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426580" y="4218157"/>
            <a:ext cx="577544" cy="57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507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295CDB-D53A-43EE-B35B-67F2FA0E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424" y="2002631"/>
            <a:ext cx="10515600" cy="2852737"/>
          </a:xfrm>
        </p:spPr>
        <p:txBody>
          <a:bodyPr/>
          <a:lstStyle/>
          <a:p>
            <a:r>
              <a:rPr lang="de-DE" dirty="0"/>
              <a:t>Building </a:t>
            </a:r>
            <a:r>
              <a:rPr lang="de-DE" dirty="0" err="1"/>
              <a:t>the</a:t>
            </a:r>
            <a:r>
              <a:rPr lang="de-DE" dirty="0"/>
              <a:t> Solution</a:t>
            </a:r>
            <a:endParaRPr lang="en-GB" dirty="0"/>
          </a:p>
        </p:txBody>
      </p:sp>
      <p:sp>
        <p:nvSpPr>
          <p:cNvPr id="4" name="Google Shape;159;p17">
            <a:extLst>
              <a:ext uri="{FF2B5EF4-FFF2-40B4-BE49-F238E27FC236}">
                <a16:creationId xmlns:a16="http://schemas.microsoft.com/office/drawing/2014/main" id="{941F99CC-A7C4-45AB-AE82-41C671BD78ED}"/>
              </a:ext>
            </a:extLst>
          </p:cNvPr>
          <p:cNvSpPr txBox="1"/>
          <p:nvPr/>
        </p:nvSpPr>
        <p:spPr>
          <a:xfrm>
            <a:off x="669424" y="4855368"/>
            <a:ext cx="8551309" cy="36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434343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Building &amp; Managing the solution, Live Demo</a:t>
            </a:r>
            <a:endParaRPr sz="3200" dirty="0">
              <a:solidFill>
                <a:srgbClr val="434343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20624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618</Words>
  <Application>Microsoft Office PowerPoint</Application>
  <PresentationFormat>Breitbild</PresentationFormat>
  <Paragraphs>151</Paragraphs>
  <Slides>22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</vt:lpstr>
      <vt:lpstr>PowerPoint-Präsentation</vt:lpstr>
      <vt:lpstr>Agenda</vt:lpstr>
      <vt:lpstr>Introduction</vt:lpstr>
      <vt:lpstr>Motivation</vt:lpstr>
      <vt:lpstr>PowerPoint-Präsentation</vt:lpstr>
      <vt:lpstr>User needs &amp; functions</vt:lpstr>
      <vt:lpstr>PowerPoint-Präsentation</vt:lpstr>
      <vt:lpstr>PowerPoint-Präsentation</vt:lpstr>
      <vt:lpstr>Building the Solution</vt:lpstr>
      <vt:lpstr>PowerPoint-Präsentation</vt:lpstr>
      <vt:lpstr>PowerPoint-Präsentation</vt:lpstr>
      <vt:lpstr>PowerPoint-Präsentation</vt:lpstr>
      <vt:lpstr>LIVE DEMO</vt:lpstr>
      <vt:lpstr>Conclusion</vt:lpstr>
      <vt:lpstr>PowerPoint-Präsentation</vt:lpstr>
      <vt:lpstr>THANK YOU FOR YOUR ATTENTION! </vt:lpstr>
      <vt:lpstr>Additional Ressources</vt:lpstr>
      <vt:lpstr>Key Insights Survey (1/4)</vt:lpstr>
      <vt:lpstr>Key Insights Survey (2/4)</vt:lpstr>
      <vt:lpstr>Key Insights Survey (3/4)</vt:lpstr>
      <vt:lpstr>Key Insights Survey (4/4)</vt:lpstr>
      <vt:lpstr>Circuit diagram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Domenic Wamig</dc:creator>
  <cp:lastModifiedBy>Domenic Wamig</cp:lastModifiedBy>
  <cp:revision>1</cp:revision>
  <dcterms:created xsi:type="dcterms:W3CDTF">2022-01-26T08:26:06Z</dcterms:created>
  <dcterms:modified xsi:type="dcterms:W3CDTF">2022-01-27T08:54:56Z</dcterms:modified>
</cp:coreProperties>
</file>

<file path=docProps/thumbnail.jpeg>
</file>